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56" r:id="rId5"/>
    <p:sldId id="301" r:id="rId6"/>
    <p:sldId id="257" r:id="rId7"/>
    <p:sldId id="262" r:id="rId8"/>
    <p:sldId id="261" r:id="rId9"/>
    <p:sldId id="268" r:id="rId10"/>
    <p:sldId id="269" r:id="rId11"/>
    <p:sldId id="267" r:id="rId12"/>
    <p:sldId id="272" r:id="rId13"/>
    <p:sldId id="263" r:id="rId14"/>
    <p:sldId id="275" r:id="rId15"/>
    <p:sldId id="273" r:id="rId16"/>
    <p:sldId id="276" r:id="rId17"/>
    <p:sldId id="258" r:id="rId18"/>
    <p:sldId id="260" r:id="rId19"/>
    <p:sldId id="278" r:id="rId20"/>
    <p:sldId id="279" r:id="rId21"/>
    <p:sldId id="281" r:id="rId22"/>
    <p:sldId id="280" r:id="rId23"/>
    <p:sldId id="282" r:id="rId24"/>
    <p:sldId id="283" r:id="rId25"/>
    <p:sldId id="302" r:id="rId26"/>
    <p:sldId id="277" r:id="rId27"/>
    <p:sldId id="284" r:id="rId28"/>
    <p:sldId id="285" r:id="rId29"/>
    <p:sldId id="265" r:id="rId30"/>
    <p:sldId id="287" r:id="rId31"/>
    <p:sldId id="289" r:id="rId32"/>
    <p:sldId id="290" r:id="rId33"/>
    <p:sldId id="291" r:id="rId34"/>
    <p:sldId id="292" r:id="rId35"/>
    <p:sldId id="293" r:id="rId36"/>
    <p:sldId id="294" r:id="rId37"/>
    <p:sldId id="296" r:id="rId38"/>
    <p:sldId id="295" r:id="rId39"/>
    <p:sldId id="297" r:id="rId40"/>
    <p:sldId id="298" r:id="rId41"/>
    <p:sldId id="299" r:id="rId42"/>
    <p:sldId id="288" r:id="rId43"/>
    <p:sldId id="274" r:id="rId44"/>
    <p:sldId id="286" r:id="rId45"/>
    <p:sldId id="300" r:id="rId46"/>
    <p:sldId id="303" r:id="rId47"/>
    <p:sldId id="26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7C820B-7070-434C-B963-6B07E5A17348}" v="65" dt="2023-12-22T05:05:28.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5" d="100"/>
          <a:sy n="85" d="100"/>
        </p:scale>
        <p:origin x="1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vasarao Atta" userId="7b0b5111-9257-4321-ac88-3f63093b8c7f" providerId="ADAL" clId="{8C7C820B-7070-434C-B963-6B07E5A17348}"/>
    <pc:docChg chg="undo custSel addSld delSld modSld">
      <pc:chgData name="Srinivasarao Atta" userId="7b0b5111-9257-4321-ac88-3f63093b8c7f" providerId="ADAL" clId="{8C7C820B-7070-434C-B963-6B07E5A17348}" dt="2023-12-22T05:12:05.693" v="208" actId="47"/>
      <pc:docMkLst>
        <pc:docMk/>
      </pc:docMkLst>
      <pc:sldChg chg="addSp delSp modSp mod delAnim modAnim">
        <pc:chgData name="Srinivasarao Atta" userId="7b0b5111-9257-4321-ac88-3f63093b8c7f" providerId="ADAL" clId="{8C7C820B-7070-434C-B963-6B07E5A17348}" dt="2023-12-22T05:04:41.250" v="173" actId="14100"/>
        <pc:sldMkLst>
          <pc:docMk/>
          <pc:sldMk cId="2702098098" sldId="256"/>
        </pc:sldMkLst>
        <pc:spChg chg="mod ord">
          <ac:chgData name="Srinivasarao Atta" userId="7b0b5111-9257-4321-ac88-3f63093b8c7f" providerId="ADAL" clId="{8C7C820B-7070-434C-B963-6B07E5A17348}" dt="2023-12-22T05:01:25.478" v="130" actId="14100"/>
          <ac:spMkLst>
            <pc:docMk/>
            <pc:sldMk cId="2702098098" sldId="256"/>
            <ac:spMk id="2" creationId="{5AD28A34-C2C5-32FF-E69E-BC7960DE1677}"/>
          </ac:spMkLst>
        </pc:spChg>
        <pc:spChg chg="add del mod">
          <ac:chgData name="Srinivasarao Atta" userId="7b0b5111-9257-4321-ac88-3f63093b8c7f" providerId="ADAL" clId="{8C7C820B-7070-434C-B963-6B07E5A17348}" dt="2023-12-22T05:03:36.259" v="164" actId="478"/>
          <ac:spMkLst>
            <pc:docMk/>
            <pc:sldMk cId="2702098098" sldId="256"/>
            <ac:spMk id="3" creationId="{EA2D6515-57E1-4093-517F-8BE09519932B}"/>
          </ac:spMkLst>
        </pc:spChg>
        <pc:spChg chg="add del">
          <ac:chgData name="Srinivasarao Atta" userId="7b0b5111-9257-4321-ac88-3f63093b8c7f" providerId="ADAL" clId="{8C7C820B-7070-434C-B963-6B07E5A17348}" dt="2023-12-22T05:00:57.276" v="129" actId="26606"/>
          <ac:spMkLst>
            <pc:docMk/>
            <pc:sldMk cId="2702098098" sldId="256"/>
            <ac:spMk id="8" creationId="{7D9D36D6-2AC5-46A1-A849-4C82D5264A3A}"/>
          </ac:spMkLst>
        </pc:spChg>
        <pc:spChg chg="add del">
          <ac:chgData name="Srinivasarao Atta" userId="7b0b5111-9257-4321-ac88-3f63093b8c7f" providerId="ADAL" clId="{8C7C820B-7070-434C-B963-6B07E5A17348}" dt="2023-12-22T05:00:57.276" v="128" actId="26606"/>
          <ac:spMkLst>
            <pc:docMk/>
            <pc:sldMk cId="2702098098" sldId="256"/>
            <ac:spMk id="13" creationId="{E91DC736-0EF8-4F87-9146-EBF1D2EE4D3D}"/>
          </ac:spMkLst>
        </pc:spChg>
        <pc:spChg chg="add del">
          <ac:chgData name="Srinivasarao Atta" userId="7b0b5111-9257-4321-ac88-3f63093b8c7f" providerId="ADAL" clId="{8C7C820B-7070-434C-B963-6B07E5A17348}" dt="2023-12-22T05:00:57.276" v="128" actId="26606"/>
          <ac:spMkLst>
            <pc:docMk/>
            <pc:sldMk cId="2702098098" sldId="256"/>
            <ac:spMk id="15" creationId="{097CD68E-23E3-4007-8847-CD0944C4F7BE}"/>
          </ac:spMkLst>
        </pc:spChg>
        <pc:spChg chg="add del">
          <ac:chgData name="Srinivasarao Atta" userId="7b0b5111-9257-4321-ac88-3f63093b8c7f" providerId="ADAL" clId="{8C7C820B-7070-434C-B963-6B07E5A17348}" dt="2023-12-22T05:00:57.276" v="128" actId="26606"/>
          <ac:spMkLst>
            <pc:docMk/>
            <pc:sldMk cId="2702098098" sldId="256"/>
            <ac:spMk id="17" creationId="{AF2F604E-43BE-4DC3-B983-E071523364F8}"/>
          </ac:spMkLst>
        </pc:spChg>
        <pc:spChg chg="add del">
          <ac:chgData name="Srinivasarao Atta" userId="7b0b5111-9257-4321-ac88-3f63093b8c7f" providerId="ADAL" clId="{8C7C820B-7070-434C-B963-6B07E5A17348}" dt="2023-12-22T05:00:57.276" v="128" actId="26606"/>
          <ac:spMkLst>
            <pc:docMk/>
            <pc:sldMk cId="2702098098" sldId="256"/>
            <ac:spMk id="19" creationId="{08C9B587-E65E-4B52-B37C-ABEBB6E87928}"/>
          </ac:spMkLst>
        </pc:spChg>
        <pc:spChg chg="add">
          <ac:chgData name="Srinivasarao Atta" userId="7b0b5111-9257-4321-ac88-3f63093b8c7f" providerId="ADAL" clId="{8C7C820B-7070-434C-B963-6B07E5A17348}" dt="2023-12-22T05:00:57.276" v="129" actId="26606"/>
          <ac:spMkLst>
            <pc:docMk/>
            <pc:sldMk cId="2702098098" sldId="256"/>
            <ac:spMk id="21" creationId="{7D9D36D6-2AC5-46A1-A849-4C82D5264A3A}"/>
          </ac:spMkLst>
        </pc:spChg>
        <pc:picChg chg="mod">
          <ac:chgData name="Srinivasarao Atta" userId="7b0b5111-9257-4321-ac88-3f63093b8c7f" providerId="ADAL" clId="{8C7C820B-7070-434C-B963-6B07E5A17348}" dt="2023-12-22T05:00:57.276" v="129" actId="26606"/>
          <ac:picMkLst>
            <pc:docMk/>
            <pc:sldMk cId="2702098098" sldId="256"/>
            <ac:picMk id="4" creationId="{5E46C63A-A67A-8134-FE88-9D59DAE04850}"/>
          </ac:picMkLst>
        </pc:picChg>
        <pc:picChg chg="add mod">
          <ac:chgData name="Srinivasarao Atta" userId="7b0b5111-9257-4321-ac88-3f63093b8c7f" providerId="ADAL" clId="{8C7C820B-7070-434C-B963-6B07E5A17348}" dt="2023-12-22T05:04:41.250" v="173" actId="14100"/>
          <ac:picMkLst>
            <pc:docMk/>
            <pc:sldMk cId="2702098098" sldId="256"/>
            <ac:picMk id="3074" creationId="{6660F1EA-0CE8-CA9F-D2F5-06FF843A5A3B}"/>
          </ac:picMkLst>
        </pc:picChg>
      </pc:sldChg>
      <pc:sldChg chg="addSp delSp modSp del mod">
        <pc:chgData name="Srinivasarao Atta" userId="7b0b5111-9257-4321-ac88-3f63093b8c7f" providerId="ADAL" clId="{8C7C820B-7070-434C-B963-6B07E5A17348}" dt="2023-12-22T04:02:13.843" v="5" actId="2696"/>
        <pc:sldMkLst>
          <pc:docMk/>
          <pc:sldMk cId="2651896918" sldId="259"/>
        </pc:sldMkLst>
        <pc:graphicFrameChg chg="add del mod">
          <ac:chgData name="Srinivasarao Atta" userId="7b0b5111-9257-4321-ac88-3f63093b8c7f" providerId="ADAL" clId="{8C7C820B-7070-434C-B963-6B07E5A17348}" dt="2023-12-22T04:02:08.052" v="4" actId="478"/>
          <ac:graphicFrameMkLst>
            <pc:docMk/>
            <pc:sldMk cId="2651896918" sldId="259"/>
            <ac:graphicFrameMk id="3" creationId="{2DF7CEE2-6022-B0BB-34B5-ACA3E4EAFDAE}"/>
          </ac:graphicFrameMkLst>
        </pc:graphicFrameChg>
        <pc:picChg chg="del mod">
          <ac:chgData name="Srinivasarao Atta" userId="7b0b5111-9257-4321-ac88-3f63093b8c7f" providerId="ADAL" clId="{8C7C820B-7070-434C-B963-6B07E5A17348}" dt="2023-12-22T04:01:51.383" v="2" actId="478"/>
          <ac:picMkLst>
            <pc:docMk/>
            <pc:sldMk cId="2651896918" sldId="259"/>
            <ac:picMk id="1032" creationId="{25C59E72-2845-3528-7F33-071BEF1C9096}"/>
          </ac:picMkLst>
        </pc:picChg>
      </pc:sldChg>
      <pc:sldChg chg="addSp delSp modSp mod">
        <pc:chgData name="Srinivasarao Atta" userId="7b0b5111-9257-4321-ac88-3f63093b8c7f" providerId="ADAL" clId="{8C7C820B-7070-434C-B963-6B07E5A17348}" dt="2023-12-22T04:06:26.509" v="53" actId="26606"/>
        <pc:sldMkLst>
          <pc:docMk/>
          <pc:sldMk cId="2966781596" sldId="261"/>
        </pc:sldMkLst>
        <pc:spChg chg="mod">
          <ac:chgData name="Srinivasarao Atta" userId="7b0b5111-9257-4321-ac88-3f63093b8c7f" providerId="ADAL" clId="{8C7C820B-7070-434C-B963-6B07E5A17348}" dt="2023-12-22T04:06:26.509" v="53" actId="26606"/>
          <ac:spMkLst>
            <pc:docMk/>
            <pc:sldMk cId="2966781596" sldId="261"/>
            <ac:spMk id="2" creationId="{46C9EBC9-AD68-4D91-7731-D69C95F8800D}"/>
          </ac:spMkLst>
        </pc:spChg>
        <pc:spChg chg="mod ord">
          <ac:chgData name="Srinivasarao Atta" userId="7b0b5111-9257-4321-ac88-3f63093b8c7f" providerId="ADAL" clId="{8C7C820B-7070-434C-B963-6B07E5A17348}" dt="2023-12-22T04:06:26.509" v="53" actId="26606"/>
          <ac:spMkLst>
            <pc:docMk/>
            <pc:sldMk cId="2966781596" sldId="261"/>
            <ac:spMk id="3" creationId="{2AC12E19-469E-30EA-3E1A-DC7572C968A8}"/>
          </ac:spMkLst>
        </pc:spChg>
        <pc:spChg chg="add del">
          <ac:chgData name="Srinivasarao Atta" userId="7b0b5111-9257-4321-ac88-3f63093b8c7f" providerId="ADAL" clId="{8C7C820B-7070-434C-B963-6B07E5A17348}" dt="2023-12-22T04:06:26.509" v="53" actId="26606"/>
          <ac:spMkLst>
            <pc:docMk/>
            <pc:sldMk cId="2966781596" sldId="261"/>
            <ac:spMk id="8" creationId="{4BC99CB9-DDAD-44A2-8A1C-E3AF4E72DF5C}"/>
          </ac:spMkLst>
        </pc:spChg>
        <pc:spChg chg="add del">
          <ac:chgData name="Srinivasarao Atta" userId="7b0b5111-9257-4321-ac88-3f63093b8c7f" providerId="ADAL" clId="{8C7C820B-7070-434C-B963-6B07E5A17348}" dt="2023-12-22T04:06:26.509" v="53" actId="26606"/>
          <ac:spMkLst>
            <pc:docMk/>
            <pc:sldMk cId="2966781596" sldId="261"/>
            <ac:spMk id="10" creationId="{64053CBF-3932-45FF-8285-EE5146085F3A}"/>
          </ac:spMkLst>
        </pc:spChg>
        <pc:spChg chg="add del">
          <ac:chgData name="Srinivasarao Atta" userId="7b0b5111-9257-4321-ac88-3f63093b8c7f" providerId="ADAL" clId="{8C7C820B-7070-434C-B963-6B07E5A17348}" dt="2023-12-22T04:06:10.863" v="50" actId="26606"/>
          <ac:spMkLst>
            <pc:docMk/>
            <pc:sldMk cId="2966781596" sldId="261"/>
            <ac:spMk id="27" creationId="{84ECDE7A-6944-466D-8FFE-149A29BA6BAE}"/>
          </ac:spMkLst>
        </pc:spChg>
        <pc:spChg chg="add del">
          <ac:chgData name="Srinivasarao Atta" userId="7b0b5111-9257-4321-ac88-3f63093b8c7f" providerId="ADAL" clId="{8C7C820B-7070-434C-B963-6B07E5A17348}" dt="2023-12-22T04:06:10.863" v="50" actId="26606"/>
          <ac:spMkLst>
            <pc:docMk/>
            <pc:sldMk cId="2966781596" sldId="261"/>
            <ac:spMk id="29" creationId="{B3420082-9415-44EC-802E-C77D71D59C57}"/>
          </ac:spMkLst>
        </pc:spChg>
        <pc:spChg chg="add del">
          <ac:chgData name="Srinivasarao Atta" userId="7b0b5111-9257-4321-ac88-3f63093b8c7f" providerId="ADAL" clId="{8C7C820B-7070-434C-B963-6B07E5A17348}" dt="2023-12-22T04:06:10.863" v="50" actId="26606"/>
          <ac:spMkLst>
            <pc:docMk/>
            <pc:sldMk cId="2966781596" sldId="261"/>
            <ac:spMk id="31" creationId="{55A52C45-1FCB-4636-A80F-2849B8226C01}"/>
          </ac:spMkLst>
        </pc:spChg>
        <pc:spChg chg="add del">
          <ac:chgData name="Srinivasarao Atta" userId="7b0b5111-9257-4321-ac88-3f63093b8c7f" providerId="ADAL" clId="{8C7C820B-7070-434C-B963-6B07E5A17348}" dt="2023-12-22T04:06:10.863" v="50" actId="26606"/>
          <ac:spMkLst>
            <pc:docMk/>
            <pc:sldMk cId="2966781596" sldId="261"/>
            <ac:spMk id="33" creationId="{768EB4DD-3704-43AD-92B3-C4E0C6EA92CB}"/>
          </ac:spMkLst>
        </pc:spChg>
        <pc:spChg chg="add del">
          <ac:chgData name="Srinivasarao Atta" userId="7b0b5111-9257-4321-ac88-3f63093b8c7f" providerId="ADAL" clId="{8C7C820B-7070-434C-B963-6B07E5A17348}" dt="2023-12-22T04:06:26.495" v="52" actId="26606"/>
          <ac:spMkLst>
            <pc:docMk/>
            <pc:sldMk cId="2966781596" sldId="261"/>
            <ac:spMk id="43" creationId="{953EC90C-082B-4667-A29F-E4E4D515AA7E}"/>
          </ac:spMkLst>
        </pc:spChg>
        <pc:spChg chg="add del">
          <ac:chgData name="Srinivasarao Atta" userId="7b0b5111-9257-4321-ac88-3f63093b8c7f" providerId="ADAL" clId="{8C7C820B-7070-434C-B963-6B07E5A17348}" dt="2023-12-22T04:06:26.495" v="52" actId="26606"/>
          <ac:spMkLst>
            <pc:docMk/>
            <pc:sldMk cId="2966781596" sldId="261"/>
            <ac:spMk id="44" creationId="{E99FF883-3EBA-49CC-8D77-1EE69E1826E3}"/>
          </ac:spMkLst>
        </pc:spChg>
        <pc:spChg chg="add">
          <ac:chgData name="Srinivasarao Atta" userId="7b0b5111-9257-4321-ac88-3f63093b8c7f" providerId="ADAL" clId="{8C7C820B-7070-434C-B963-6B07E5A17348}" dt="2023-12-22T04:06:26.509" v="53" actId="26606"/>
          <ac:spMkLst>
            <pc:docMk/>
            <pc:sldMk cId="2966781596" sldId="261"/>
            <ac:spMk id="48" creationId="{FFB60E8C-7224-44A4-87A0-46A1711DD2ED}"/>
          </ac:spMkLst>
        </pc:spChg>
        <pc:spChg chg="add">
          <ac:chgData name="Srinivasarao Atta" userId="7b0b5111-9257-4321-ac88-3f63093b8c7f" providerId="ADAL" clId="{8C7C820B-7070-434C-B963-6B07E5A17348}" dt="2023-12-22T04:06:26.509" v="53" actId="26606"/>
          <ac:spMkLst>
            <pc:docMk/>
            <pc:sldMk cId="2966781596" sldId="261"/>
            <ac:spMk id="49" creationId="{5DA32751-37A2-45C0-BE94-63D375E27003}"/>
          </ac:spMkLst>
        </pc:spChg>
        <pc:spChg chg="add">
          <ac:chgData name="Srinivasarao Atta" userId="7b0b5111-9257-4321-ac88-3f63093b8c7f" providerId="ADAL" clId="{8C7C820B-7070-434C-B963-6B07E5A17348}" dt="2023-12-22T04:06:26.509" v="53" actId="26606"/>
          <ac:spMkLst>
            <pc:docMk/>
            <pc:sldMk cId="2966781596" sldId="261"/>
            <ac:spMk id="50" creationId="{E659831F-0D9A-4C63-9EBB-8435B85A440F}"/>
          </ac:spMkLst>
        </pc:spChg>
        <pc:spChg chg="add">
          <ac:chgData name="Srinivasarao Atta" userId="7b0b5111-9257-4321-ac88-3f63093b8c7f" providerId="ADAL" clId="{8C7C820B-7070-434C-B963-6B07E5A17348}" dt="2023-12-22T04:06:26.509" v="53" actId="26606"/>
          <ac:spMkLst>
            <pc:docMk/>
            <pc:sldMk cId="2966781596" sldId="261"/>
            <ac:spMk id="51" creationId="{5A55FBCD-CD42-40F5-8A1B-3203F9CAEEAA}"/>
          </ac:spMkLst>
        </pc:spChg>
        <pc:grpChg chg="add del">
          <ac:chgData name="Srinivasarao Atta" userId="7b0b5111-9257-4321-ac88-3f63093b8c7f" providerId="ADAL" clId="{8C7C820B-7070-434C-B963-6B07E5A17348}" dt="2023-12-22T04:06:26.509" v="53" actId="26606"/>
          <ac:grpSpMkLst>
            <pc:docMk/>
            <pc:sldMk cId="2966781596" sldId="261"/>
            <ac:grpSpMk id="12" creationId="{2E751C04-BEA6-446B-A678-9C74819EBD4C}"/>
          </ac:grpSpMkLst>
        </pc:grpChg>
        <pc:grpChg chg="add del">
          <ac:chgData name="Srinivasarao Atta" userId="7b0b5111-9257-4321-ac88-3f63093b8c7f" providerId="ADAL" clId="{8C7C820B-7070-434C-B963-6B07E5A17348}" dt="2023-12-22T04:06:26.509" v="53" actId="26606"/>
          <ac:grpSpMkLst>
            <pc:docMk/>
            <pc:sldMk cId="2966781596" sldId="261"/>
            <ac:grpSpMk id="18" creationId="{B63ACBA3-DEFD-4C6D-BBA0-64468FA99C2D}"/>
          </ac:grpSpMkLst>
        </pc:grpChg>
        <pc:grpChg chg="add del">
          <ac:chgData name="Srinivasarao Atta" userId="7b0b5111-9257-4321-ac88-3f63093b8c7f" providerId="ADAL" clId="{8C7C820B-7070-434C-B963-6B07E5A17348}" dt="2023-12-22T04:06:26.495" v="52" actId="26606"/>
          <ac:grpSpMkLst>
            <pc:docMk/>
            <pc:sldMk cId="2966781596" sldId="261"/>
            <ac:grpSpMk id="35" creationId="{E27AF472-EAE3-4572-AB69-B92BD10DBC6D}"/>
          </ac:grpSpMkLst>
        </pc:grpChg>
        <pc:grpChg chg="add del">
          <ac:chgData name="Srinivasarao Atta" userId="7b0b5111-9257-4321-ac88-3f63093b8c7f" providerId="ADAL" clId="{8C7C820B-7070-434C-B963-6B07E5A17348}" dt="2023-12-22T04:06:26.495" v="52" actId="26606"/>
          <ac:grpSpMkLst>
            <pc:docMk/>
            <pc:sldMk cId="2966781596" sldId="261"/>
            <ac:grpSpMk id="45" creationId="{F690C4ED-5E67-4827-AED1-DEC2B100A4DD}"/>
          </ac:grpSpMkLst>
        </pc:grpChg>
        <pc:picChg chg="add mod">
          <ac:chgData name="Srinivasarao Atta" userId="7b0b5111-9257-4321-ac88-3f63093b8c7f" providerId="ADAL" clId="{8C7C820B-7070-434C-B963-6B07E5A17348}" dt="2023-12-22T04:06:26.509" v="53" actId="26606"/>
          <ac:picMkLst>
            <pc:docMk/>
            <pc:sldMk cId="2966781596" sldId="261"/>
            <ac:picMk id="4" creationId="{6828D5C7-9FB4-53D3-3D68-83D8825D6E40}"/>
          </ac:picMkLst>
        </pc:picChg>
      </pc:sldChg>
      <pc:sldChg chg="addSp delSp modSp mod setBg">
        <pc:chgData name="Srinivasarao Atta" userId="7b0b5111-9257-4321-ac88-3f63093b8c7f" providerId="ADAL" clId="{8C7C820B-7070-434C-B963-6B07E5A17348}" dt="2023-12-22T04:49:41.001" v="114" actId="14100"/>
        <pc:sldMkLst>
          <pc:docMk/>
          <pc:sldMk cId="3773682391" sldId="265"/>
        </pc:sldMkLst>
        <pc:spChg chg="mod ord">
          <ac:chgData name="Srinivasarao Atta" userId="7b0b5111-9257-4321-ac88-3f63093b8c7f" providerId="ADAL" clId="{8C7C820B-7070-434C-B963-6B07E5A17348}" dt="2023-12-22T04:49:18.380" v="112" actId="14100"/>
          <ac:spMkLst>
            <pc:docMk/>
            <pc:sldMk cId="3773682391" sldId="265"/>
            <ac:spMk id="2" creationId="{4BF99188-986D-18C0-9FB4-0BD92474E8BA}"/>
          </ac:spMkLst>
        </pc:spChg>
        <pc:spChg chg="add mod">
          <ac:chgData name="Srinivasarao Atta" userId="7b0b5111-9257-4321-ac88-3f63093b8c7f" providerId="ADAL" clId="{8C7C820B-7070-434C-B963-6B07E5A17348}" dt="2023-12-22T04:49:41.001" v="114" actId="14100"/>
          <ac:spMkLst>
            <pc:docMk/>
            <pc:sldMk cId="3773682391" sldId="265"/>
            <ac:spMk id="3" creationId="{3627E40C-EB60-81B4-6974-75D027BA802F}"/>
          </ac:spMkLst>
        </pc:spChg>
        <pc:spChg chg="add">
          <ac:chgData name="Srinivasarao Atta" userId="7b0b5111-9257-4321-ac88-3f63093b8c7f" providerId="ADAL" clId="{8C7C820B-7070-434C-B963-6B07E5A17348}" dt="2023-12-22T04:25:43.238" v="91" actId="26606"/>
          <ac:spMkLst>
            <pc:docMk/>
            <pc:sldMk cId="3773682391" sldId="265"/>
            <ac:spMk id="3078" creationId="{99ED5833-B85B-4103-8A3B-CAB0308E6C15}"/>
          </ac:spMkLst>
        </pc:spChg>
        <pc:spChg chg="add del">
          <ac:chgData name="Srinivasarao Atta" userId="7b0b5111-9257-4321-ac88-3f63093b8c7f" providerId="ADAL" clId="{8C7C820B-7070-434C-B963-6B07E5A17348}" dt="2023-12-22T04:25:31.736" v="90" actId="26606"/>
          <ac:spMkLst>
            <pc:docMk/>
            <pc:sldMk cId="3773682391" sldId="265"/>
            <ac:spMk id="3081" creationId="{90BB9581-2E1D-405D-AC21-AD669748D56E}"/>
          </ac:spMkLst>
        </pc:spChg>
        <pc:picChg chg="del mod ord">
          <ac:chgData name="Srinivasarao Atta" userId="7b0b5111-9257-4321-ac88-3f63093b8c7f" providerId="ADAL" clId="{8C7C820B-7070-434C-B963-6B07E5A17348}" dt="2023-12-22T04:47:34.415" v="103" actId="478"/>
          <ac:picMkLst>
            <pc:docMk/>
            <pc:sldMk cId="3773682391" sldId="265"/>
            <ac:picMk id="3074" creationId="{B999DD33-4310-7BB9-3D15-3AE1B9D7950F}"/>
          </ac:picMkLst>
        </pc:picChg>
        <pc:picChg chg="mod">
          <ac:chgData name="Srinivasarao Atta" userId="7b0b5111-9257-4321-ac88-3f63093b8c7f" providerId="ADAL" clId="{8C7C820B-7070-434C-B963-6B07E5A17348}" dt="2023-12-22T04:47:57.483" v="107" actId="14100"/>
          <ac:picMkLst>
            <pc:docMk/>
            <pc:sldMk cId="3773682391" sldId="265"/>
            <ac:picMk id="3076" creationId="{73D1D290-DB80-8B8C-D90D-61641214DAE2}"/>
          </ac:picMkLst>
        </pc:picChg>
      </pc:sldChg>
      <pc:sldChg chg="addSp delSp modSp del mod">
        <pc:chgData name="Srinivasarao Atta" userId="7b0b5111-9257-4321-ac88-3f63093b8c7f" providerId="ADAL" clId="{8C7C820B-7070-434C-B963-6B07E5A17348}" dt="2023-12-22T05:12:05.693" v="208" actId="47"/>
        <pc:sldMkLst>
          <pc:docMk/>
          <pc:sldMk cId="3785278012" sldId="271"/>
        </pc:sldMkLst>
        <pc:picChg chg="add del mod">
          <ac:chgData name="Srinivasarao Atta" userId="7b0b5111-9257-4321-ac88-3f63093b8c7f" providerId="ADAL" clId="{8C7C820B-7070-434C-B963-6B07E5A17348}" dt="2023-12-22T04:05:11.181" v="44"/>
          <ac:picMkLst>
            <pc:docMk/>
            <pc:sldMk cId="3785278012" sldId="271"/>
            <ac:picMk id="5" creationId="{550F3D8D-AFF5-2D41-6236-87D049FECE6C}"/>
          </ac:picMkLst>
        </pc:picChg>
      </pc:sldChg>
      <pc:sldChg chg="addSp delSp modSp mod setBg">
        <pc:chgData name="Srinivasarao Atta" userId="7b0b5111-9257-4321-ac88-3f63093b8c7f" providerId="ADAL" clId="{8C7C820B-7070-434C-B963-6B07E5A17348}" dt="2023-12-22T04:58:20.908" v="125" actId="26606"/>
        <pc:sldMkLst>
          <pc:docMk/>
          <pc:sldMk cId="3007680091" sldId="288"/>
        </pc:sldMkLst>
        <pc:spChg chg="add del mod">
          <ac:chgData name="Srinivasarao Atta" userId="7b0b5111-9257-4321-ac88-3f63093b8c7f" providerId="ADAL" clId="{8C7C820B-7070-434C-B963-6B07E5A17348}" dt="2023-12-22T04:57:11.460" v="117" actId="22"/>
          <ac:spMkLst>
            <pc:docMk/>
            <pc:sldMk cId="3007680091" sldId="288"/>
            <ac:spMk id="2" creationId="{5DE22B3E-83A6-7899-3AED-AB40E18C26D6}"/>
          </ac:spMkLst>
        </pc:spChg>
        <pc:spChg chg="add">
          <ac:chgData name="Srinivasarao Atta" userId="7b0b5111-9257-4321-ac88-3f63093b8c7f" providerId="ADAL" clId="{8C7C820B-7070-434C-B963-6B07E5A17348}" dt="2023-12-22T04:58:20.908" v="125" actId="26606"/>
          <ac:spMkLst>
            <pc:docMk/>
            <pc:sldMk cId="3007680091" sldId="288"/>
            <ac:spMk id="9" creationId="{F3060C83-F051-4F0E-ABAD-AA0DFC48B218}"/>
          </ac:spMkLst>
        </pc:spChg>
        <pc:spChg chg="add">
          <ac:chgData name="Srinivasarao Atta" userId="7b0b5111-9257-4321-ac88-3f63093b8c7f" providerId="ADAL" clId="{8C7C820B-7070-434C-B963-6B07E5A17348}" dt="2023-12-22T04:58:20.908" v="125" actId="26606"/>
          <ac:spMkLst>
            <pc:docMk/>
            <pc:sldMk cId="3007680091" sldId="288"/>
            <ac:spMk id="11" creationId="{83C98ABE-055B-441F-B07E-44F97F083C39}"/>
          </ac:spMkLst>
        </pc:spChg>
        <pc:spChg chg="add">
          <ac:chgData name="Srinivasarao Atta" userId="7b0b5111-9257-4321-ac88-3f63093b8c7f" providerId="ADAL" clId="{8C7C820B-7070-434C-B963-6B07E5A17348}" dt="2023-12-22T04:58:20.908" v="125" actId="26606"/>
          <ac:spMkLst>
            <pc:docMk/>
            <pc:sldMk cId="3007680091" sldId="288"/>
            <ac:spMk id="13" creationId="{29FDB030-9B49-4CED-8CCD-4D99382388AC}"/>
          </ac:spMkLst>
        </pc:spChg>
        <pc:spChg chg="add">
          <ac:chgData name="Srinivasarao Atta" userId="7b0b5111-9257-4321-ac88-3f63093b8c7f" providerId="ADAL" clId="{8C7C820B-7070-434C-B963-6B07E5A17348}" dt="2023-12-22T04:58:20.908" v="125" actId="26606"/>
          <ac:spMkLst>
            <pc:docMk/>
            <pc:sldMk cId="3007680091" sldId="288"/>
            <ac:spMk id="15" creationId="{3783CA14-24A1-485C-8B30-D6A5D87987AD}"/>
          </ac:spMkLst>
        </pc:spChg>
        <pc:spChg chg="add">
          <ac:chgData name="Srinivasarao Atta" userId="7b0b5111-9257-4321-ac88-3f63093b8c7f" providerId="ADAL" clId="{8C7C820B-7070-434C-B963-6B07E5A17348}" dt="2023-12-22T04:58:20.908" v="125" actId="26606"/>
          <ac:spMkLst>
            <pc:docMk/>
            <pc:sldMk cId="3007680091" sldId="288"/>
            <ac:spMk id="17" creationId="{9A97C86A-04D6-40F7-AE84-31AB43E6A846}"/>
          </ac:spMkLst>
        </pc:spChg>
        <pc:spChg chg="add">
          <ac:chgData name="Srinivasarao Atta" userId="7b0b5111-9257-4321-ac88-3f63093b8c7f" providerId="ADAL" clId="{8C7C820B-7070-434C-B963-6B07E5A17348}" dt="2023-12-22T04:58:20.908" v="125" actId="26606"/>
          <ac:spMkLst>
            <pc:docMk/>
            <pc:sldMk cId="3007680091" sldId="288"/>
            <ac:spMk id="19" creationId="{FF9F2414-84E8-453E-B1F3-389FDE8192D9}"/>
          </ac:spMkLst>
        </pc:spChg>
        <pc:spChg chg="add">
          <ac:chgData name="Srinivasarao Atta" userId="7b0b5111-9257-4321-ac88-3f63093b8c7f" providerId="ADAL" clId="{8C7C820B-7070-434C-B963-6B07E5A17348}" dt="2023-12-22T04:58:20.908" v="125" actId="26606"/>
          <ac:spMkLst>
            <pc:docMk/>
            <pc:sldMk cId="3007680091" sldId="288"/>
            <ac:spMk id="21" creationId="{3ECA69A1-7536-43AC-85EF-C7106179F5ED}"/>
          </ac:spMkLst>
        </pc:spChg>
        <pc:picChg chg="add mod ord">
          <ac:chgData name="Srinivasarao Atta" userId="7b0b5111-9257-4321-ac88-3f63093b8c7f" providerId="ADAL" clId="{8C7C820B-7070-434C-B963-6B07E5A17348}" dt="2023-12-22T04:58:20.908" v="125" actId="26606"/>
          <ac:picMkLst>
            <pc:docMk/>
            <pc:sldMk cId="3007680091" sldId="288"/>
            <ac:picMk id="4" creationId="{E89B3EEF-320E-4018-5EAF-D9BAF539ECEC}"/>
          </ac:picMkLst>
        </pc:picChg>
        <pc:picChg chg="del mod">
          <ac:chgData name="Srinivasarao Atta" userId="7b0b5111-9257-4321-ac88-3f63093b8c7f" providerId="ADAL" clId="{8C7C820B-7070-434C-B963-6B07E5A17348}" dt="2023-12-22T04:57:08.906" v="116" actId="478"/>
          <ac:picMkLst>
            <pc:docMk/>
            <pc:sldMk cId="3007680091" sldId="288"/>
            <ac:picMk id="6148" creationId="{778C6407-0A46-374F-50B2-EB9F6AD30C04}"/>
          </ac:picMkLst>
        </pc:picChg>
      </pc:sldChg>
      <pc:sldChg chg="addSp delSp modSp mod">
        <pc:chgData name="Srinivasarao Atta" userId="7b0b5111-9257-4321-ac88-3f63093b8c7f" providerId="ADAL" clId="{8C7C820B-7070-434C-B963-6B07E5A17348}" dt="2023-12-22T04:59:45.026" v="126" actId="26606"/>
        <pc:sldMkLst>
          <pc:docMk/>
          <pc:sldMk cId="2768028144" sldId="297"/>
        </pc:sldMkLst>
        <pc:spChg chg="mod">
          <ac:chgData name="Srinivasarao Atta" userId="7b0b5111-9257-4321-ac88-3f63093b8c7f" providerId="ADAL" clId="{8C7C820B-7070-434C-B963-6B07E5A17348}" dt="2023-12-22T04:59:45.026" v="126" actId="26606"/>
          <ac:spMkLst>
            <pc:docMk/>
            <pc:sldMk cId="2768028144" sldId="297"/>
            <ac:spMk id="2" creationId="{F4F610D5-AC0C-8C37-CAE6-073585DB6FAE}"/>
          </ac:spMkLst>
        </pc:spChg>
        <pc:spChg chg="mod">
          <ac:chgData name="Srinivasarao Atta" userId="7b0b5111-9257-4321-ac88-3f63093b8c7f" providerId="ADAL" clId="{8C7C820B-7070-434C-B963-6B07E5A17348}" dt="2023-12-22T04:59:45.026" v="126" actId="26606"/>
          <ac:spMkLst>
            <pc:docMk/>
            <pc:sldMk cId="2768028144" sldId="297"/>
            <ac:spMk id="3" creationId="{57EA5101-85D7-8E34-DBBF-63512C8C6C04}"/>
          </ac:spMkLst>
        </pc:spChg>
        <pc:spChg chg="del">
          <ac:chgData name="Srinivasarao Atta" userId="7b0b5111-9257-4321-ac88-3f63093b8c7f" providerId="ADAL" clId="{8C7C820B-7070-434C-B963-6B07E5A17348}" dt="2023-12-22T04:59:45.026" v="126" actId="26606"/>
          <ac:spMkLst>
            <pc:docMk/>
            <pc:sldMk cId="2768028144" sldId="297"/>
            <ac:spMk id="8" creationId="{43C823D3-D619-407C-89E0-C6F6B1E7A42A}"/>
          </ac:spMkLst>
        </pc:spChg>
        <pc:spChg chg="del">
          <ac:chgData name="Srinivasarao Atta" userId="7b0b5111-9257-4321-ac88-3f63093b8c7f" providerId="ADAL" clId="{8C7C820B-7070-434C-B963-6B07E5A17348}" dt="2023-12-22T04:59:45.026" v="126" actId="26606"/>
          <ac:spMkLst>
            <pc:docMk/>
            <pc:sldMk cId="2768028144" sldId="297"/>
            <ac:spMk id="10" creationId="{047F8E3E-2FFA-4A0F-B3C7-E57ADDCFB415}"/>
          </ac:spMkLst>
        </pc:spChg>
        <pc:spChg chg="add">
          <ac:chgData name="Srinivasarao Atta" userId="7b0b5111-9257-4321-ac88-3f63093b8c7f" providerId="ADAL" clId="{8C7C820B-7070-434C-B963-6B07E5A17348}" dt="2023-12-22T04:59:45.026" v="126" actId="26606"/>
          <ac:spMkLst>
            <pc:docMk/>
            <pc:sldMk cId="2768028144" sldId="297"/>
            <ac:spMk id="27" creationId="{C2554CA6-288E-4202-BC52-2E5A8F0C0AED}"/>
          </ac:spMkLst>
        </pc:spChg>
        <pc:spChg chg="add">
          <ac:chgData name="Srinivasarao Atta" userId="7b0b5111-9257-4321-ac88-3f63093b8c7f" providerId="ADAL" clId="{8C7C820B-7070-434C-B963-6B07E5A17348}" dt="2023-12-22T04:59:45.026" v="126" actId="26606"/>
          <ac:spMkLst>
            <pc:docMk/>
            <pc:sldMk cId="2768028144" sldId="297"/>
            <ac:spMk id="29" creationId="{B10BB131-AC8E-4A8E-A5D1-36260F720C3B}"/>
          </ac:spMkLst>
        </pc:spChg>
        <pc:spChg chg="add">
          <ac:chgData name="Srinivasarao Atta" userId="7b0b5111-9257-4321-ac88-3f63093b8c7f" providerId="ADAL" clId="{8C7C820B-7070-434C-B963-6B07E5A17348}" dt="2023-12-22T04:59:45.026" v="126" actId="26606"/>
          <ac:spMkLst>
            <pc:docMk/>
            <pc:sldMk cId="2768028144" sldId="297"/>
            <ac:spMk id="31" creationId="{5B7778FC-632E-4DCA-A7CB-0D7731CCF970}"/>
          </ac:spMkLst>
        </pc:spChg>
        <pc:spChg chg="add">
          <ac:chgData name="Srinivasarao Atta" userId="7b0b5111-9257-4321-ac88-3f63093b8c7f" providerId="ADAL" clId="{8C7C820B-7070-434C-B963-6B07E5A17348}" dt="2023-12-22T04:59:45.026" v="126" actId="26606"/>
          <ac:spMkLst>
            <pc:docMk/>
            <pc:sldMk cId="2768028144" sldId="297"/>
            <ac:spMk id="33" creationId="{FA23A907-97FB-4A8F-880A-DD77401C4296}"/>
          </ac:spMkLst>
        </pc:spChg>
        <pc:grpChg chg="del">
          <ac:chgData name="Srinivasarao Atta" userId="7b0b5111-9257-4321-ac88-3f63093b8c7f" providerId="ADAL" clId="{8C7C820B-7070-434C-B963-6B07E5A17348}" dt="2023-12-22T04:59:45.026" v="126" actId="26606"/>
          <ac:grpSpMkLst>
            <pc:docMk/>
            <pc:sldMk cId="2768028144" sldId="297"/>
            <ac:grpSpMk id="12" creationId="{33D939F1-7ABE-4D0E-946A-43F37F556AFD}"/>
          </ac:grpSpMkLst>
        </pc:grpChg>
        <pc:grpChg chg="del">
          <ac:chgData name="Srinivasarao Atta" userId="7b0b5111-9257-4321-ac88-3f63093b8c7f" providerId="ADAL" clId="{8C7C820B-7070-434C-B963-6B07E5A17348}" dt="2023-12-22T04:59:45.026" v="126" actId="26606"/>
          <ac:grpSpMkLst>
            <pc:docMk/>
            <pc:sldMk cId="2768028144" sldId="297"/>
            <ac:grpSpMk id="18" creationId="{9DB3963A-4187-4A72-9DA4-CA6BADE22931}"/>
          </ac:grpSpMkLst>
        </pc:grpChg>
      </pc:sldChg>
      <pc:sldChg chg="addSp delSp modSp new mod setBg">
        <pc:chgData name="Srinivasarao Atta" userId="7b0b5111-9257-4321-ac88-3f63093b8c7f" providerId="ADAL" clId="{8C7C820B-7070-434C-B963-6B07E5A17348}" dt="2023-12-22T04:04:39.762" v="39" actId="26606"/>
        <pc:sldMkLst>
          <pc:docMk/>
          <pc:sldMk cId="1282175004" sldId="301"/>
        </pc:sldMkLst>
        <pc:spChg chg="mod">
          <ac:chgData name="Srinivasarao Atta" userId="7b0b5111-9257-4321-ac88-3f63093b8c7f" providerId="ADAL" clId="{8C7C820B-7070-434C-B963-6B07E5A17348}" dt="2023-12-22T04:04:39.762" v="39" actId="26606"/>
          <ac:spMkLst>
            <pc:docMk/>
            <pc:sldMk cId="1282175004" sldId="301"/>
            <ac:spMk id="2" creationId="{DBAE8EFA-32D6-DE86-FF0C-594A185CFC0A}"/>
          </ac:spMkLst>
        </pc:spChg>
        <pc:spChg chg="del">
          <ac:chgData name="Srinivasarao Atta" userId="7b0b5111-9257-4321-ac88-3f63093b8c7f" providerId="ADAL" clId="{8C7C820B-7070-434C-B963-6B07E5A17348}" dt="2023-12-22T04:02:20.119" v="7"/>
          <ac:spMkLst>
            <pc:docMk/>
            <pc:sldMk cId="1282175004" sldId="301"/>
            <ac:spMk id="3" creationId="{EC348E53-4E4A-C78B-68B6-1EAAABDB51F0}"/>
          </ac:spMkLst>
        </pc:spChg>
        <pc:spChg chg="add del mod">
          <ac:chgData name="Srinivasarao Atta" userId="7b0b5111-9257-4321-ac88-3f63093b8c7f" providerId="ADAL" clId="{8C7C820B-7070-434C-B963-6B07E5A17348}" dt="2023-12-22T04:02:37.318" v="8"/>
          <ac:spMkLst>
            <pc:docMk/>
            <pc:sldMk cId="1282175004" sldId="301"/>
            <ac:spMk id="4" creationId="{00E3D42F-3E44-C9FF-B9B2-8B9AF4CB1C79}"/>
          </ac:spMkLst>
        </pc:spChg>
        <pc:spChg chg="add del mod">
          <ac:chgData name="Srinivasarao Atta" userId="7b0b5111-9257-4321-ac88-3f63093b8c7f" providerId="ADAL" clId="{8C7C820B-7070-434C-B963-6B07E5A17348}" dt="2023-12-22T04:03:46.299" v="9"/>
          <ac:spMkLst>
            <pc:docMk/>
            <pc:sldMk cId="1282175004" sldId="301"/>
            <ac:spMk id="7" creationId="{F1CFE671-8BFB-416E-2554-047F4032C54C}"/>
          </ac:spMkLst>
        </pc:spChg>
        <pc:spChg chg="add del">
          <ac:chgData name="Srinivasarao Atta" userId="7b0b5111-9257-4321-ac88-3f63093b8c7f" providerId="ADAL" clId="{8C7C820B-7070-434C-B963-6B07E5A17348}" dt="2023-12-22T04:04:39.761" v="38" actId="26606"/>
          <ac:spMkLst>
            <pc:docMk/>
            <pc:sldMk cId="1282175004" sldId="301"/>
            <ac:spMk id="14" creationId="{D4771268-CB57-404A-9271-370EB28F6090}"/>
          </ac:spMkLst>
        </pc:spChg>
        <pc:spChg chg="add">
          <ac:chgData name="Srinivasarao Atta" userId="7b0b5111-9257-4321-ac88-3f63093b8c7f" providerId="ADAL" clId="{8C7C820B-7070-434C-B963-6B07E5A17348}" dt="2023-12-22T04:04:39.762" v="39" actId="26606"/>
          <ac:spMkLst>
            <pc:docMk/>
            <pc:sldMk cId="1282175004" sldId="301"/>
            <ac:spMk id="16" creationId="{047C8CCB-F95D-4249-92DD-651249D3535A}"/>
          </ac:spMkLst>
        </pc:spChg>
        <pc:spChg chg="add">
          <ac:chgData name="Srinivasarao Atta" userId="7b0b5111-9257-4321-ac88-3f63093b8c7f" providerId="ADAL" clId="{8C7C820B-7070-434C-B963-6B07E5A17348}" dt="2023-12-22T04:04:39.762" v="39" actId="26606"/>
          <ac:spMkLst>
            <pc:docMk/>
            <pc:sldMk cId="1282175004" sldId="301"/>
            <ac:spMk id="17" creationId="{6753252F-4873-4F63-801D-CC719279A7D5}"/>
          </ac:spMkLst>
        </pc:spChg>
        <pc:picChg chg="add mod">
          <ac:chgData name="Srinivasarao Atta" userId="7b0b5111-9257-4321-ac88-3f63093b8c7f" providerId="ADAL" clId="{8C7C820B-7070-434C-B963-6B07E5A17348}" dt="2023-12-22T04:04:39.762" v="39" actId="26606"/>
          <ac:picMkLst>
            <pc:docMk/>
            <pc:sldMk cId="1282175004" sldId="301"/>
            <ac:picMk id="9" creationId="{1F4053F9-5AFF-4F59-2FCB-871B1DA66BD2}"/>
          </ac:picMkLst>
        </pc:picChg>
      </pc:sldChg>
      <pc:sldChg chg="addSp delSp modSp new mod setBg">
        <pc:chgData name="Srinivasarao Atta" userId="7b0b5111-9257-4321-ac88-3f63093b8c7f" providerId="ADAL" clId="{8C7C820B-7070-434C-B963-6B07E5A17348}" dt="2023-12-22T04:17:25.406" v="88" actId="26606"/>
        <pc:sldMkLst>
          <pc:docMk/>
          <pc:sldMk cId="3700941357" sldId="302"/>
        </pc:sldMkLst>
        <pc:spChg chg="mod">
          <ac:chgData name="Srinivasarao Atta" userId="7b0b5111-9257-4321-ac88-3f63093b8c7f" providerId="ADAL" clId="{8C7C820B-7070-434C-B963-6B07E5A17348}" dt="2023-12-22T04:17:25.386" v="87" actId="26606"/>
          <ac:spMkLst>
            <pc:docMk/>
            <pc:sldMk cId="3700941357" sldId="302"/>
            <ac:spMk id="2" creationId="{F6137466-4D47-C12A-ABD8-B21285E2863F}"/>
          </ac:spMkLst>
        </pc:spChg>
        <pc:spChg chg="del mod">
          <ac:chgData name="Srinivasarao Atta" userId="7b0b5111-9257-4321-ac88-3f63093b8c7f" providerId="ADAL" clId="{8C7C820B-7070-434C-B963-6B07E5A17348}" dt="2023-12-22T04:17:25.406" v="88" actId="26606"/>
          <ac:spMkLst>
            <pc:docMk/>
            <pc:sldMk cId="3700941357" sldId="302"/>
            <ac:spMk id="3" creationId="{18CDE434-9DE5-C31F-184A-07F3336CB02C}"/>
          </ac:spMkLst>
        </pc:spChg>
        <pc:spChg chg="add del">
          <ac:chgData name="Srinivasarao Atta" userId="7b0b5111-9257-4321-ac88-3f63093b8c7f" providerId="ADAL" clId="{8C7C820B-7070-434C-B963-6B07E5A17348}" dt="2023-12-22T04:17:25.386" v="87" actId="26606"/>
          <ac:spMkLst>
            <pc:docMk/>
            <pc:sldMk cId="3700941357" sldId="302"/>
            <ac:spMk id="10" creationId="{EDDBB197-D710-4A4F-A9CA-FD2177498BE8}"/>
          </ac:spMkLst>
        </pc:spChg>
        <pc:spChg chg="add del">
          <ac:chgData name="Srinivasarao Atta" userId="7b0b5111-9257-4321-ac88-3f63093b8c7f" providerId="ADAL" clId="{8C7C820B-7070-434C-B963-6B07E5A17348}" dt="2023-12-22T04:17:25.386" v="87" actId="26606"/>
          <ac:spMkLst>
            <pc:docMk/>
            <pc:sldMk cId="3700941357" sldId="302"/>
            <ac:spMk id="12" creationId="{975D1CFA-2CDB-4B64-BD9F-85744E8DA12F}"/>
          </ac:spMkLst>
        </pc:spChg>
        <pc:grpChg chg="add del">
          <ac:chgData name="Srinivasarao Atta" userId="7b0b5111-9257-4321-ac88-3f63093b8c7f" providerId="ADAL" clId="{8C7C820B-7070-434C-B963-6B07E5A17348}" dt="2023-12-22T04:17:25.386" v="87" actId="26606"/>
          <ac:grpSpMkLst>
            <pc:docMk/>
            <pc:sldMk cId="3700941357" sldId="302"/>
            <ac:grpSpMk id="14" creationId="{25EE5136-01F1-466C-962D-BA9B4C6757AA}"/>
          </ac:grpSpMkLst>
        </pc:grpChg>
        <pc:graphicFrameChg chg="add">
          <ac:chgData name="Srinivasarao Atta" userId="7b0b5111-9257-4321-ac88-3f63093b8c7f" providerId="ADAL" clId="{8C7C820B-7070-434C-B963-6B07E5A17348}" dt="2023-12-22T04:17:25.406" v="88" actId="26606"/>
          <ac:graphicFrameMkLst>
            <pc:docMk/>
            <pc:sldMk cId="3700941357" sldId="302"/>
            <ac:graphicFrameMk id="5" creationId="{FA31461D-5DD3-32FD-77EA-396AE2677F3F}"/>
          </ac:graphicFrameMkLst>
        </pc:graphicFrameChg>
        <pc:picChg chg="add del">
          <ac:chgData name="Srinivasarao Atta" userId="7b0b5111-9257-4321-ac88-3f63093b8c7f" providerId="ADAL" clId="{8C7C820B-7070-434C-B963-6B07E5A17348}" dt="2023-12-22T04:17:25.386" v="87" actId="26606"/>
          <ac:picMkLst>
            <pc:docMk/>
            <pc:sldMk cId="3700941357" sldId="302"/>
            <ac:picMk id="7" creationId="{2FBA9380-9E7B-CFE8-84A7-3E774DD14543}"/>
          </ac:picMkLst>
        </pc:picChg>
      </pc:sldChg>
      <pc:sldChg chg="addSp delSp modSp new mod setBg">
        <pc:chgData name="Srinivasarao Atta" userId="7b0b5111-9257-4321-ac88-3f63093b8c7f" providerId="ADAL" clId="{8C7C820B-7070-434C-B963-6B07E5A17348}" dt="2023-12-22T05:09:08.550" v="207" actId="26606"/>
        <pc:sldMkLst>
          <pc:docMk/>
          <pc:sldMk cId="57750501" sldId="303"/>
        </pc:sldMkLst>
        <pc:spChg chg="del mod">
          <ac:chgData name="Srinivasarao Atta" userId="7b0b5111-9257-4321-ac88-3f63093b8c7f" providerId="ADAL" clId="{8C7C820B-7070-434C-B963-6B07E5A17348}" dt="2023-12-22T05:08:20.448" v="203" actId="478"/>
          <ac:spMkLst>
            <pc:docMk/>
            <pc:sldMk cId="57750501" sldId="303"/>
            <ac:spMk id="2" creationId="{2302DDBE-613D-289C-1AC9-3946864747CD}"/>
          </ac:spMkLst>
        </pc:spChg>
        <pc:spChg chg="mod">
          <ac:chgData name="Srinivasarao Atta" userId="7b0b5111-9257-4321-ac88-3f63093b8c7f" providerId="ADAL" clId="{8C7C820B-7070-434C-B963-6B07E5A17348}" dt="2023-12-22T05:09:08.550" v="207" actId="26606"/>
          <ac:spMkLst>
            <pc:docMk/>
            <pc:sldMk cId="57750501" sldId="303"/>
            <ac:spMk id="3" creationId="{292C779C-B965-1769-C3A5-12154B37D861}"/>
          </ac:spMkLst>
        </pc:spChg>
        <pc:spChg chg="add">
          <ac:chgData name="Srinivasarao Atta" userId="7b0b5111-9257-4321-ac88-3f63093b8c7f" providerId="ADAL" clId="{8C7C820B-7070-434C-B963-6B07E5A17348}" dt="2023-12-22T05:09:08.550" v="207" actId="26606"/>
          <ac:spMkLst>
            <pc:docMk/>
            <pc:sldMk cId="57750501" sldId="303"/>
            <ac:spMk id="13" creationId="{3ECBE1F1-D69B-4AFA-ABD5-8E41720EF6DE}"/>
          </ac:spMkLst>
        </pc:spChg>
        <pc:spChg chg="add">
          <ac:chgData name="Srinivasarao Atta" userId="7b0b5111-9257-4321-ac88-3f63093b8c7f" providerId="ADAL" clId="{8C7C820B-7070-434C-B963-6B07E5A17348}" dt="2023-12-22T05:09:08.550" v="207" actId="26606"/>
          <ac:spMkLst>
            <pc:docMk/>
            <pc:sldMk cId="57750501" sldId="303"/>
            <ac:spMk id="15" creationId="{603A6265-E10C-4B85-9C20-E75FCAF9CC63}"/>
          </ac:spMkLst>
        </pc:spChg>
        <pc:grpChg chg="add del">
          <ac:chgData name="Srinivasarao Atta" userId="7b0b5111-9257-4321-ac88-3f63093b8c7f" providerId="ADAL" clId="{8C7C820B-7070-434C-B963-6B07E5A17348}" dt="2023-12-22T05:09:08.542" v="206" actId="26606"/>
          <ac:grpSpMkLst>
            <pc:docMk/>
            <pc:sldMk cId="57750501" sldId="303"/>
            <ac:grpSpMk id="9" creationId="{5EFBDE31-BB3E-6CFC-23CD-B5976DA38438}"/>
          </ac:grpSpMkLst>
        </pc:grpChg>
        <pc:picChg chg="add del">
          <ac:chgData name="Srinivasarao Atta" userId="7b0b5111-9257-4321-ac88-3f63093b8c7f" providerId="ADAL" clId="{8C7C820B-7070-434C-B963-6B07E5A17348}" dt="2023-12-22T05:09:08.542" v="206" actId="26606"/>
          <ac:picMkLst>
            <pc:docMk/>
            <pc:sldMk cId="57750501" sldId="303"/>
            <ac:picMk id="5" creationId="{E52B50D9-DB88-8163-EE05-4303D2F3F474}"/>
          </ac:picMkLst>
        </pc:picChg>
        <pc:picChg chg="add">
          <ac:chgData name="Srinivasarao Atta" userId="7b0b5111-9257-4321-ac88-3f63093b8c7f" providerId="ADAL" clId="{8C7C820B-7070-434C-B963-6B07E5A17348}" dt="2023-12-22T05:09:08.550" v="207" actId="26606"/>
          <ac:picMkLst>
            <pc:docMk/>
            <pc:sldMk cId="57750501" sldId="303"/>
            <ac:picMk id="14" creationId="{EBA377DB-30BC-F585-89AD-8096583E2831}"/>
          </ac:picMkLst>
        </pc:picChg>
      </pc:sldChg>
    </pc:docChg>
  </pc:docChgLst>
</pc:chgInfo>
</file>

<file path=ppt/diagrams/_rels/data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6" Type="http://schemas.openxmlformats.org/officeDocument/2006/relationships/image" Target="../media/image50.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6" Type="http://schemas.openxmlformats.org/officeDocument/2006/relationships/image" Target="../media/image50.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96235-54E1-4645-8282-1321BDFD5C2B}"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5DDB793-CFE2-413D-AC2C-61E5A8249A04}">
      <dgm:prSet/>
      <dgm:spPr/>
      <dgm:t>
        <a:bodyPr/>
        <a:lstStyle/>
        <a:p>
          <a:r>
            <a:rPr lang="en-IN" b="0"/>
            <a:t>Disconnected Workflows</a:t>
          </a:r>
          <a:endParaRPr lang="en-US"/>
        </a:p>
      </dgm:t>
    </dgm:pt>
    <dgm:pt modelId="{2A9C010B-2119-4490-BC99-DB218CE27BBC}" type="parTrans" cxnId="{10E807D3-F61E-47D7-807C-7B5F7A3B8D4B}">
      <dgm:prSet/>
      <dgm:spPr/>
      <dgm:t>
        <a:bodyPr/>
        <a:lstStyle/>
        <a:p>
          <a:endParaRPr lang="en-US"/>
        </a:p>
      </dgm:t>
    </dgm:pt>
    <dgm:pt modelId="{6E7C381A-1672-4399-A478-639BE0D20E52}" type="sibTrans" cxnId="{10E807D3-F61E-47D7-807C-7B5F7A3B8D4B}">
      <dgm:prSet/>
      <dgm:spPr/>
      <dgm:t>
        <a:bodyPr/>
        <a:lstStyle/>
        <a:p>
          <a:endParaRPr lang="en-US"/>
        </a:p>
      </dgm:t>
    </dgm:pt>
    <dgm:pt modelId="{3EA7DFA1-FBEF-4AFF-ACD6-EE2C058EFFC4}">
      <dgm:prSet/>
      <dgm:spPr/>
      <dgm:t>
        <a:bodyPr/>
        <a:lstStyle/>
        <a:p>
          <a:r>
            <a:rPr lang="en-IN" b="0"/>
            <a:t>Slow Deployment Cycles</a:t>
          </a:r>
          <a:endParaRPr lang="en-US"/>
        </a:p>
      </dgm:t>
    </dgm:pt>
    <dgm:pt modelId="{DA9D0F15-C45E-43F9-99A6-AE21A891DEE9}" type="parTrans" cxnId="{5A09198F-6173-4790-A3AA-39E5534E5A14}">
      <dgm:prSet/>
      <dgm:spPr/>
      <dgm:t>
        <a:bodyPr/>
        <a:lstStyle/>
        <a:p>
          <a:endParaRPr lang="en-US"/>
        </a:p>
      </dgm:t>
    </dgm:pt>
    <dgm:pt modelId="{93C2722E-021B-47EB-B28D-8BEE1CD5D605}" type="sibTrans" cxnId="{5A09198F-6173-4790-A3AA-39E5534E5A14}">
      <dgm:prSet/>
      <dgm:spPr/>
      <dgm:t>
        <a:bodyPr/>
        <a:lstStyle/>
        <a:p>
          <a:endParaRPr lang="en-US"/>
        </a:p>
      </dgm:t>
    </dgm:pt>
    <dgm:pt modelId="{5F5BA748-90F1-4CED-9596-331FFC0B994B}">
      <dgm:prSet/>
      <dgm:spPr/>
      <dgm:t>
        <a:bodyPr/>
        <a:lstStyle/>
        <a:p>
          <a:r>
            <a:rPr lang="en-IN"/>
            <a:t>Manual processes</a:t>
          </a:r>
          <a:endParaRPr lang="en-US"/>
        </a:p>
      </dgm:t>
    </dgm:pt>
    <dgm:pt modelId="{302AF50F-AB5D-4CC1-BF86-EC5318441FEA}" type="parTrans" cxnId="{C7CBBA7F-B31C-432B-8C8A-83FDD6D2C07F}">
      <dgm:prSet/>
      <dgm:spPr/>
      <dgm:t>
        <a:bodyPr/>
        <a:lstStyle/>
        <a:p>
          <a:endParaRPr lang="en-US"/>
        </a:p>
      </dgm:t>
    </dgm:pt>
    <dgm:pt modelId="{A96AC83B-DD0E-4133-8E69-91B9A5DB52AC}" type="sibTrans" cxnId="{C7CBBA7F-B31C-432B-8C8A-83FDD6D2C07F}">
      <dgm:prSet/>
      <dgm:spPr/>
      <dgm:t>
        <a:bodyPr/>
        <a:lstStyle/>
        <a:p>
          <a:endParaRPr lang="en-US"/>
        </a:p>
      </dgm:t>
    </dgm:pt>
    <dgm:pt modelId="{BDE73774-1AC3-4AFF-B6A5-72D93312C9FA}">
      <dgm:prSet/>
      <dgm:spPr/>
      <dgm:t>
        <a:bodyPr/>
        <a:lstStyle/>
        <a:p>
          <a:r>
            <a:rPr lang="en-IN" i="0" dirty="0"/>
            <a:t>Inconsistent Environments</a:t>
          </a:r>
          <a:endParaRPr lang="en-US" dirty="0"/>
        </a:p>
      </dgm:t>
    </dgm:pt>
    <dgm:pt modelId="{EE78BFD5-ED64-4C99-9101-80A7114675AD}" type="parTrans" cxnId="{07D60AE4-DA5F-4781-A7AE-DBFCE997F9D5}">
      <dgm:prSet/>
      <dgm:spPr/>
      <dgm:t>
        <a:bodyPr/>
        <a:lstStyle/>
        <a:p>
          <a:endParaRPr lang="en-US"/>
        </a:p>
      </dgm:t>
    </dgm:pt>
    <dgm:pt modelId="{BDB39138-AD31-4953-B8D0-3EB1EFC6A74E}" type="sibTrans" cxnId="{07D60AE4-DA5F-4781-A7AE-DBFCE997F9D5}">
      <dgm:prSet/>
      <dgm:spPr/>
      <dgm:t>
        <a:bodyPr/>
        <a:lstStyle/>
        <a:p>
          <a:endParaRPr lang="en-US"/>
        </a:p>
      </dgm:t>
    </dgm:pt>
    <dgm:pt modelId="{6EB5B133-A47E-4D67-BD33-C13EDED53473}">
      <dgm:prSet/>
      <dgm:spPr/>
      <dgm:t>
        <a:bodyPr/>
        <a:lstStyle/>
        <a:p>
          <a:r>
            <a:rPr lang="en-US" i="0"/>
            <a:t>Lack of Flexibility and Scalability</a:t>
          </a:r>
          <a:endParaRPr lang="en-US"/>
        </a:p>
      </dgm:t>
    </dgm:pt>
    <dgm:pt modelId="{F92D2067-C610-4C33-945A-F515BD2444F9}" type="parTrans" cxnId="{450DD40C-82B1-45A7-83C4-784BC40C7BCD}">
      <dgm:prSet/>
      <dgm:spPr/>
      <dgm:t>
        <a:bodyPr/>
        <a:lstStyle/>
        <a:p>
          <a:endParaRPr lang="en-US"/>
        </a:p>
      </dgm:t>
    </dgm:pt>
    <dgm:pt modelId="{BE8D6D51-8AAD-4158-B076-28434E1DD4DA}" type="sibTrans" cxnId="{450DD40C-82B1-45A7-83C4-784BC40C7BCD}">
      <dgm:prSet/>
      <dgm:spPr/>
      <dgm:t>
        <a:bodyPr/>
        <a:lstStyle/>
        <a:p>
          <a:endParaRPr lang="en-US"/>
        </a:p>
      </dgm:t>
    </dgm:pt>
    <dgm:pt modelId="{84314693-4FBA-4A30-AF9F-93816EB531CF}" type="pres">
      <dgm:prSet presAssocID="{A0896235-54E1-4645-8282-1321BDFD5C2B}" presName="outerComposite" presStyleCnt="0">
        <dgm:presLayoutVars>
          <dgm:chMax val="5"/>
          <dgm:dir/>
          <dgm:resizeHandles val="exact"/>
        </dgm:presLayoutVars>
      </dgm:prSet>
      <dgm:spPr/>
    </dgm:pt>
    <dgm:pt modelId="{DD734690-0D89-47EB-AC17-40DCA4B6990F}" type="pres">
      <dgm:prSet presAssocID="{A0896235-54E1-4645-8282-1321BDFD5C2B}" presName="dummyMaxCanvas" presStyleCnt="0">
        <dgm:presLayoutVars/>
      </dgm:prSet>
      <dgm:spPr/>
    </dgm:pt>
    <dgm:pt modelId="{E649FD79-C357-4398-9545-50A3C39FC1B5}" type="pres">
      <dgm:prSet presAssocID="{A0896235-54E1-4645-8282-1321BDFD5C2B}" presName="FiveNodes_1" presStyleLbl="node1" presStyleIdx="0" presStyleCnt="5">
        <dgm:presLayoutVars>
          <dgm:bulletEnabled val="1"/>
        </dgm:presLayoutVars>
      </dgm:prSet>
      <dgm:spPr/>
    </dgm:pt>
    <dgm:pt modelId="{A532B917-83F4-4BAD-B92C-14BA27C5DC21}" type="pres">
      <dgm:prSet presAssocID="{A0896235-54E1-4645-8282-1321BDFD5C2B}" presName="FiveNodes_2" presStyleLbl="node1" presStyleIdx="1" presStyleCnt="5">
        <dgm:presLayoutVars>
          <dgm:bulletEnabled val="1"/>
        </dgm:presLayoutVars>
      </dgm:prSet>
      <dgm:spPr/>
    </dgm:pt>
    <dgm:pt modelId="{61FB8476-26E9-4C3D-86BC-D42906C76933}" type="pres">
      <dgm:prSet presAssocID="{A0896235-54E1-4645-8282-1321BDFD5C2B}" presName="FiveNodes_3" presStyleLbl="node1" presStyleIdx="2" presStyleCnt="5">
        <dgm:presLayoutVars>
          <dgm:bulletEnabled val="1"/>
        </dgm:presLayoutVars>
      </dgm:prSet>
      <dgm:spPr/>
    </dgm:pt>
    <dgm:pt modelId="{A83FCA10-5613-42CF-80BF-9BF537730A82}" type="pres">
      <dgm:prSet presAssocID="{A0896235-54E1-4645-8282-1321BDFD5C2B}" presName="FiveNodes_4" presStyleLbl="node1" presStyleIdx="3" presStyleCnt="5">
        <dgm:presLayoutVars>
          <dgm:bulletEnabled val="1"/>
        </dgm:presLayoutVars>
      </dgm:prSet>
      <dgm:spPr/>
    </dgm:pt>
    <dgm:pt modelId="{79180887-42EA-4C23-9624-39B7B90FA34E}" type="pres">
      <dgm:prSet presAssocID="{A0896235-54E1-4645-8282-1321BDFD5C2B}" presName="FiveNodes_5" presStyleLbl="node1" presStyleIdx="4" presStyleCnt="5">
        <dgm:presLayoutVars>
          <dgm:bulletEnabled val="1"/>
        </dgm:presLayoutVars>
      </dgm:prSet>
      <dgm:spPr/>
    </dgm:pt>
    <dgm:pt modelId="{DB112419-171A-4D39-A54D-9F8BF6CBFCCC}" type="pres">
      <dgm:prSet presAssocID="{A0896235-54E1-4645-8282-1321BDFD5C2B}" presName="FiveConn_1-2" presStyleLbl="fgAccFollowNode1" presStyleIdx="0" presStyleCnt="4">
        <dgm:presLayoutVars>
          <dgm:bulletEnabled val="1"/>
        </dgm:presLayoutVars>
      </dgm:prSet>
      <dgm:spPr/>
    </dgm:pt>
    <dgm:pt modelId="{857E95F3-D433-4DB7-8E2B-D5C20AE44BE9}" type="pres">
      <dgm:prSet presAssocID="{A0896235-54E1-4645-8282-1321BDFD5C2B}" presName="FiveConn_2-3" presStyleLbl="fgAccFollowNode1" presStyleIdx="1" presStyleCnt="4">
        <dgm:presLayoutVars>
          <dgm:bulletEnabled val="1"/>
        </dgm:presLayoutVars>
      </dgm:prSet>
      <dgm:spPr/>
    </dgm:pt>
    <dgm:pt modelId="{B1E3A616-2B2C-4BB3-B129-279919438FA9}" type="pres">
      <dgm:prSet presAssocID="{A0896235-54E1-4645-8282-1321BDFD5C2B}" presName="FiveConn_3-4" presStyleLbl="fgAccFollowNode1" presStyleIdx="2" presStyleCnt="4">
        <dgm:presLayoutVars>
          <dgm:bulletEnabled val="1"/>
        </dgm:presLayoutVars>
      </dgm:prSet>
      <dgm:spPr/>
    </dgm:pt>
    <dgm:pt modelId="{C2C563C3-4BEA-4D9F-A2F2-5B459451628F}" type="pres">
      <dgm:prSet presAssocID="{A0896235-54E1-4645-8282-1321BDFD5C2B}" presName="FiveConn_4-5" presStyleLbl="fgAccFollowNode1" presStyleIdx="3" presStyleCnt="4">
        <dgm:presLayoutVars>
          <dgm:bulletEnabled val="1"/>
        </dgm:presLayoutVars>
      </dgm:prSet>
      <dgm:spPr/>
    </dgm:pt>
    <dgm:pt modelId="{1DAFC481-BA87-4D14-8E62-51E34078486B}" type="pres">
      <dgm:prSet presAssocID="{A0896235-54E1-4645-8282-1321BDFD5C2B}" presName="FiveNodes_1_text" presStyleLbl="node1" presStyleIdx="4" presStyleCnt="5">
        <dgm:presLayoutVars>
          <dgm:bulletEnabled val="1"/>
        </dgm:presLayoutVars>
      </dgm:prSet>
      <dgm:spPr/>
    </dgm:pt>
    <dgm:pt modelId="{183FFD85-44F5-4CDA-A3DD-131455CE1D64}" type="pres">
      <dgm:prSet presAssocID="{A0896235-54E1-4645-8282-1321BDFD5C2B}" presName="FiveNodes_2_text" presStyleLbl="node1" presStyleIdx="4" presStyleCnt="5">
        <dgm:presLayoutVars>
          <dgm:bulletEnabled val="1"/>
        </dgm:presLayoutVars>
      </dgm:prSet>
      <dgm:spPr/>
    </dgm:pt>
    <dgm:pt modelId="{0D5C67A7-402C-4022-80CE-8879DBA52865}" type="pres">
      <dgm:prSet presAssocID="{A0896235-54E1-4645-8282-1321BDFD5C2B}" presName="FiveNodes_3_text" presStyleLbl="node1" presStyleIdx="4" presStyleCnt="5">
        <dgm:presLayoutVars>
          <dgm:bulletEnabled val="1"/>
        </dgm:presLayoutVars>
      </dgm:prSet>
      <dgm:spPr/>
    </dgm:pt>
    <dgm:pt modelId="{63600714-6E9A-41C5-9652-129D01BC46FA}" type="pres">
      <dgm:prSet presAssocID="{A0896235-54E1-4645-8282-1321BDFD5C2B}" presName="FiveNodes_4_text" presStyleLbl="node1" presStyleIdx="4" presStyleCnt="5">
        <dgm:presLayoutVars>
          <dgm:bulletEnabled val="1"/>
        </dgm:presLayoutVars>
      </dgm:prSet>
      <dgm:spPr/>
    </dgm:pt>
    <dgm:pt modelId="{51586CF6-2DFA-4362-8607-3580664D209B}" type="pres">
      <dgm:prSet presAssocID="{A0896235-54E1-4645-8282-1321BDFD5C2B}" presName="FiveNodes_5_text" presStyleLbl="node1" presStyleIdx="4" presStyleCnt="5">
        <dgm:presLayoutVars>
          <dgm:bulletEnabled val="1"/>
        </dgm:presLayoutVars>
      </dgm:prSet>
      <dgm:spPr/>
    </dgm:pt>
  </dgm:ptLst>
  <dgm:cxnLst>
    <dgm:cxn modelId="{239C6803-DA38-422E-8440-75CAA22647B4}" type="presOf" srcId="{6E7C381A-1672-4399-A478-639BE0D20E52}" destId="{DB112419-171A-4D39-A54D-9F8BF6CBFCCC}" srcOrd="0" destOrd="0" presId="urn:microsoft.com/office/officeart/2005/8/layout/vProcess5"/>
    <dgm:cxn modelId="{7E6CDE03-C380-43BA-B6FF-69D9889CC36C}" type="presOf" srcId="{A96AC83B-DD0E-4133-8E69-91B9A5DB52AC}" destId="{B1E3A616-2B2C-4BB3-B129-279919438FA9}" srcOrd="0" destOrd="0" presId="urn:microsoft.com/office/officeart/2005/8/layout/vProcess5"/>
    <dgm:cxn modelId="{450DD40C-82B1-45A7-83C4-784BC40C7BCD}" srcId="{A0896235-54E1-4645-8282-1321BDFD5C2B}" destId="{6EB5B133-A47E-4D67-BD33-C13EDED53473}" srcOrd="4" destOrd="0" parTransId="{F92D2067-C610-4C33-945A-F515BD2444F9}" sibTransId="{BE8D6D51-8AAD-4158-B076-28434E1DD4DA}"/>
    <dgm:cxn modelId="{323FE117-45DA-43C3-8835-1C554241C864}" type="presOf" srcId="{3EA7DFA1-FBEF-4AFF-ACD6-EE2C058EFFC4}" destId="{183FFD85-44F5-4CDA-A3DD-131455CE1D64}" srcOrd="1" destOrd="0" presId="urn:microsoft.com/office/officeart/2005/8/layout/vProcess5"/>
    <dgm:cxn modelId="{EE70671C-145A-4F0A-A1DF-1E52C92E317D}" type="presOf" srcId="{5F5BA748-90F1-4CED-9596-331FFC0B994B}" destId="{0D5C67A7-402C-4022-80CE-8879DBA52865}" srcOrd="1" destOrd="0" presId="urn:microsoft.com/office/officeart/2005/8/layout/vProcess5"/>
    <dgm:cxn modelId="{803BC61F-6185-4C3C-ABDC-A98DA3F33D83}" type="presOf" srcId="{3EA7DFA1-FBEF-4AFF-ACD6-EE2C058EFFC4}" destId="{A532B917-83F4-4BAD-B92C-14BA27C5DC21}" srcOrd="0" destOrd="0" presId="urn:microsoft.com/office/officeart/2005/8/layout/vProcess5"/>
    <dgm:cxn modelId="{2851F926-71C4-441B-83EF-E9ED7D21895E}" type="presOf" srcId="{6EB5B133-A47E-4D67-BD33-C13EDED53473}" destId="{51586CF6-2DFA-4362-8607-3580664D209B}" srcOrd="1" destOrd="0" presId="urn:microsoft.com/office/officeart/2005/8/layout/vProcess5"/>
    <dgm:cxn modelId="{36EA3330-57D3-4766-B103-BA7239E2BF3D}" type="presOf" srcId="{BDE73774-1AC3-4AFF-B6A5-72D93312C9FA}" destId="{A83FCA10-5613-42CF-80BF-9BF537730A82}" srcOrd="0" destOrd="0" presId="urn:microsoft.com/office/officeart/2005/8/layout/vProcess5"/>
    <dgm:cxn modelId="{C7CBBA7F-B31C-432B-8C8A-83FDD6D2C07F}" srcId="{A0896235-54E1-4645-8282-1321BDFD5C2B}" destId="{5F5BA748-90F1-4CED-9596-331FFC0B994B}" srcOrd="2" destOrd="0" parTransId="{302AF50F-AB5D-4CC1-BF86-EC5318441FEA}" sibTransId="{A96AC83B-DD0E-4133-8E69-91B9A5DB52AC}"/>
    <dgm:cxn modelId="{045EDC89-D455-486A-BE38-B28836DE7F9C}" type="presOf" srcId="{6EB5B133-A47E-4D67-BD33-C13EDED53473}" destId="{79180887-42EA-4C23-9624-39B7B90FA34E}" srcOrd="0" destOrd="0" presId="urn:microsoft.com/office/officeart/2005/8/layout/vProcess5"/>
    <dgm:cxn modelId="{5E2F308B-3476-429D-913B-62D04A3A3604}" type="presOf" srcId="{5F5BA748-90F1-4CED-9596-331FFC0B994B}" destId="{61FB8476-26E9-4C3D-86BC-D42906C76933}" srcOrd="0" destOrd="0" presId="urn:microsoft.com/office/officeart/2005/8/layout/vProcess5"/>
    <dgm:cxn modelId="{5A09198F-6173-4790-A3AA-39E5534E5A14}" srcId="{A0896235-54E1-4645-8282-1321BDFD5C2B}" destId="{3EA7DFA1-FBEF-4AFF-ACD6-EE2C058EFFC4}" srcOrd="1" destOrd="0" parTransId="{DA9D0F15-C45E-43F9-99A6-AE21A891DEE9}" sibTransId="{93C2722E-021B-47EB-B28D-8BEE1CD5D605}"/>
    <dgm:cxn modelId="{C95E53A6-D2FE-4BFC-9030-590313136A01}" type="presOf" srcId="{93C2722E-021B-47EB-B28D-8BEE1CD5D605}" destId="{857E95F3-D433-4DB7-8E2B-D5C20AE44BE9}" srcOrd="0" destOrd="0" presId="urn:microsoft.com/office/officeart/2005/8/layout/vProcess5"/>
    <dgm:cxn modelId="{F07428B5-F6A6-4F09-BBF5-5071048D580A}" type="presOf" srcId="{BDE73774-1AC3-4AFF-B6A5-72D93312C9FA}" destId="{63600714-6E9A-41C5-9652-129D01BC46FA}" srcOrd="1" destOrd="0" presId="urn:microsoft.com/office/officeart/2005/8/layout/vProcess5"/>
    <dgm:cxn modelId="{37C457BA-6AEC-43C9-A4D4-58EC2E2A6BEB}" type="presOf" srcId="{BDB39138-AD31-4953-B8D0-3EB1EFC6A74E}" destId="{C2C563C3-4BEA-4D9F-A2F2-5B459451628F}" srcOrd="0" destOrd="0" presId="urn:microsoft.com/office/officeart/2005/8/layout/vProcess5"/>
    <dgm:cxn modelId="{9FC9B1C6-E7C7-42A4-B979-4C34519E6DED}" type="presOf" srcId="{A0896235-54E1-4645-8282-1321BDFD5C2B}" destId="{84314693-4FBA-4A30-AF9F-93816EB531CF}" srcOrd="0" destOrd="0" presId="urn:microsoft.com/office/officeart/2005/8/layout/vProcess5"/>
    <dgm:cxn modelId="{88E65ED1-08AC-4C8B-82CA-91D6A8FCAE77}" type="presOf" srcId="{55DDB793-CFE2-413D-AC2C-61E5A8249A04}" destId="{1DAFC481-BA87-4D14-8E62-51E34078486B}" srcOrd="1" destOrd="0" presId="urn:microsoft.com/office/officeart/2005/8/layout/vProcess5"/>
    <dgm:cxn modelId="{10E807D3-F61E-47D7-807C-7B5F7A3B8D4B}" srcId="{A0896235-54E1-4645-8282-1321BDFD5C2B}" destId="{55DDB793-CFE2-413D-AC2C-61E5A8249A04}" srcOrd="0" destOrd="0" parTransId="{2A9C010B-2119-4490-BC99-DB218CE27BBC}" sibTransId="{6E7C381A-1672-4399-A478-639BE0D20E52}"/>
    <dgm:cxn modelId="{07D60AE4-DA5F-4781-A7AE-DBFCE997F9D5}" srcId="{A0896235-54E1-4645-8282-1321BDFD5C2B}" destId="{BDE73774-1AC3-4AFF-B6A5-72D93312C9FA}" srcOrd="3" destOrd="0" parTransId="{EE78BFD5-ED64-4C99-9101-80A7114675AD}" sibTransId="{BDB39138-AD31-4953-B8D0-3EB1EFC6A74E}"/>
    <dgm:cxn modelId="{78F957EA-A66D-41B2-B326-C9EE7E6F031C}" type="presOf" srcId="{55DDB793-CFE2-413D-AC2C-61E5A8249A04}" destId="{E649FD79-C357-4398-9545-50A3C39FC1B5}" srcOrd="0" destOrd="0" presId="urn:microsoft.com/office/officeart/2005/8/layout/vProcess5"/>
    <dgm:cxn modelId="{84E1FC39-FCBE-45C9-9640-FBE7405300D1}" type="presParOf" srcId="{84314693-4FBA-4A30-AF9F-93816EB531CF}" destId="{DD734690-0D89-47EB-AC17-40DCA4B6990F}" srcOrd="0" destOrd="0" presId="urn:microsoft.com/office/officeart/2005/8/layout/vProcess5"/>
    <dgm:cxn modelId="{A77FB008-DFB6-46E1-AC5A-8E29FC6CD766}" type="presParOf" srcId="{84314693-4FBA-4A30-AF9F-93816EB531CF}" destId="{E649FD79-C357-4398-9545-50A3C39FC1B5}" srcOrd="1" destOrd="0" presId="urn:microsoft.com/office/officeart/2005/8/layout/vProcess5"/>
    <dgm:cxn modelId="{741E6404-5FF4-42A7-B174-C6C9BE254039}" type="presParOf" srcId="{84314693-4FBA-4A30-AF9F-93816EB531CF}" destId="{A532B917-83F4-4BAD-B92C-14BA27C5DC21}" srcOrd="2" destOrd="0" presId="urn:microsoft.com/office/officeart/2005/8/layout/vProcess5"/>
    <dgm:cxn modelId="{127CC623-CFA6-495A-B0D4-122BD2D48CED}" type="presParOf" srcId="{84314693-4FBA-4A30-AF9F-93816EB531CF}" destId="{61FB8476-26E9-4C3D-86BC-D42906C76933}" srcOrd="3" destOrd="0" presId="urn:microsoft.com/office/officeart/2005/8/layout/vProcess5"/>
    <dgm:cxn modelId="{0D7363B7-D913-4FC7-B5A2-7D6643B444C0}" type="presParOf" srcId="{84314693-4FBA-4A30-AF9F-93816EB531CF}" destId="{A83FCA10-5613-42CF-80BF-9BF537730A82}" srcOrd="4" destOrd="0" presId="urn:microsoft.com/office/officeart/2005/8/layout/vProcess5"/>
    <dgm:cxn modelId="{484559FA-FFE0-447C-99F6-6162CD4B097D}" type="presParOf" srcId="{84314693-4FBA-4A30-AF9F-93816EB531CF}" destId="{79180887-42EA-4C23-9624-39B7B90FA34E}" srcOrd="5" destOrd="0" presId="urn:microsoft.com/office/officeart/2005/8/layout/vProcess5"/>
    <dgm:cxn modelId="{FACE4DCD-8BEA-4020-848C-D4B607911DFB}" type="presParOf" srcId="{84314693-4FBA-4A30-AF9F-93816EB531CF}" destId="{DB112419-171A-4D39-A54D-9F8BF6CBFCCC}" srcOrd="6" destOrd="0" presId="urn:microsoft.com/office/officeart/2005/8/layout/vProcess5"/>
    <dgm:cxn modelId="{66DBC588-FEB7-4D3C-814D-2406CE11590F}" type="presParOf" srcId="{84314693-4FBA-4A30-AF9F-93816EB531CF}" destId="{857E95F3-D433-4DB7-8E2B-D5C20AE44BE9}" srcOrd="7" destOrd="0" presId="urn:microsoft.com/office/officeart/2005/8/layout/vProcess5"/>
    <dgm:cxn modelId="{AC896076-9DA2-4E77-9C75-7EE9715280CF}" type="presParOf" srcId="{84314693-4FBA-4A30-AF9F-93816EB531CF}" destId="{B1E3A616-2B2C-4BB3-B129-279919438FA9}" srcOrd="8" destOrd="0" presId="urn:microsoft.com/office/officeart/2005/8/layout/vProcess5"/>
    <dgm:cxn modelId="{630E87D9-ED00-4F56-9FD0-058D3129C954}" type="presParOf" srcId="{84314693-4FBA-4A30-AF9F-93816EB531CF}" destId="{C2C563C3-4BEA-4D9F-A2F2-5B459451628F}" srcOrd="9" destOrd="0" presId="urn:microsoft.com/office/officeart/2005/8/layout/vProcess5"/>
    <dgm:cxn modelId="{FA59462C-42C2-4D4C-8E06-28FD8652DF79}" type="presParOf" srcId="{84314693-4FBA-4A30-AF9F-93816EB531CF}" destId="{1DAFC481-BA87-4D14-8E62-51E34078486B}" srcOrd="10" destOrd="0" presId="urn:microsoft.com/office/officeart/2005/8/layout/vProcess5"/>
    <dgm:cxn modelId="{65A3C9AE-170B-4DEC-91EB-734614B1A84C}" type="presParOf" srcId="{84314693-4FBA-4A30-AF9F-93816EB531CF}" destId="{183FFD85-44F5-4CDA-A3DD-131455CE1D64}" srcOrd="11" destOrd="0" presId="urn:microsoft.com/office/officeart/2005/8/layout/vProcess5"/>
    <dgm:cxn modelId="{A993146C-2A55-4F77-AD48-7BA81B613A3C}" type="presParOf" srcId="{84314693-4FBA-4A30-AF9F-93816EB531CF}" destId="{0D5C67A7-402C-4022-80CE-8879DBA52865}" srcOrd="12" destOrd="0" presId="urn:microsoft.com/office/officeart/2005/8/layout/vProcess5"/>
    <dgm:cxn modelId="{9EEC3B44-E43D-45BA-A4B8-9A49970C7239}" type="presParOf" srcId="{84314693-4FBA-4A30-AF9F-93816EB531CF}" destId="{63600714-6E9A-41C5-9652-129D01BC46FA}" srcOrd="13" destOrd="0" presId="urn:microsoft.com/office/officeart/2005/8/layout/vProcess5"/>
    <dgm:cxn modelId="{0F033165-C082-482D-9C0B-0A6BE58C8701}" type="presParOf" srcId="{84314693-4FBA-4A30-AF9F-93816EB531CF}" destId="{51586CF6-2DFA-4362-8607-3580664D209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B2F034-2303-4F15-9770-11FA6D018C43}" type="doc">
      <dgm:prSet loTypeId="urn:microsoft.com/office/officeart/2005/8/layout/default" loCatId="list" qsTypeId="urn:microsoft.com/office/officeart/2005/8/quickstyle/simple1" qsCatId="simple" csTypeId="urn:microsoft.com/office/officeart/2005/8/colors/accent6_2" csCatId="accent6"/>
      <dgm:spPr/>
      <dgm:t>
        <a:bodyPr/>
        <a:lstStyle/>
        <a:p>
          <a:endParaRPr lang="en-US"/>
        </a:p>
      </dgm:t>
    </dgm:pt>
    <dgm:pt modelId="{074532B9-037E-4FAD-883A-9DEB54087EBC}">
      <dgm:prSet/>
      <dgm:spPr/>
      <dgm:t>
        <a:bodyPr/>
        <a:lstStyle/>
        <a:p>
          <a:r>
            <a:rPr lang="en-IN"/>
            <a:t>Continuous Development</a:t>
          </a:r>
          <a:endParaRPr lang="en-US"/>
        </a:p>
      </dgm:t>
    </dgm:pt>
    <dgm:pt modelId="{2BD11DB8-FBFC-405B-93E8-D52382E4386F}" type="parTrans" cxnId="{B27C8B7B-FDBF-47B4-94FF-8BCD4577B1FC}">
      <dgm:prSet/>
      <dgm:spPr/>
      <dgm:t>
        <a:bodyPr/>
        <a:lstStyle/>
        <a:p>
          <a:endParaRPr lang="en-US"/>
        </a:p>
      </dgm:t>
    </dgm:pt>
    <dgm:pt modelId="{C7D53EBD-E959-4275-909E-E33FA206E629}" type="sibTrans" cxnId="{B27C8B7B-FDBF-47B4-94FF-8BCD4577B1FC}">
      <dgm:prSet/>
      <dgm:spPr/>
      <dgm:t>
        <a:bodyPr/>
        <a:lstStyle/>
        <a:p>
          <a:endParaRPr lang="en-US"/>
        </a:p>
      </dgm:t>
    </dgm:pt>
    <dgm:pt modelId="{60733AB6-511A-4746-A007-948B17F2AC0E}">
      <dgm:prSet/>
      <dgm:spPr/>
      <dgm:t>
        <a:bodyPr/>
        <a:lstStyle/>
        <a:p>
          <a:r>
            <a:rPr lang="en-IN"/>
            <a:t>Continuous Testing</a:t>
          </a:r>
          <a:endParaRPr lang="en-US"/>
        </a:p>
      </dgm:t>
    </dgm:pt>
    <dgm:pt modelId="{0E847A06-C20F-4772-B630-D94AA5B3359C}" type="parTrans" cxnId="{2ED52B67-0050-4B5E-BD24-17208053D14A}">
      <dgm:prSet/>
      <dgm:spPr/>
      <dgm:t>
        <a:bodyPr/>
        <a:lstStyle/>
        <a:p>
          <a:endParaRPr lang="en-US"/>
        </a:p>
      </dgm:t>
    </dgm:pt>
    <dgm:pt modelId="{2A7B2FC2-0363-40D6-932E-48DEC7CF954E}" type="sibTrans" cxnId="{2ED52B67-0050-4B5E-BD24-17208053D14A}">
      <dgm:prSet/>
      <dgm:spPr/>
      <dgm:t>
        <a:bodyPr/>
        <a:lstStyle/>
        <a:p>
          <a:endParaRPr lang="en-US"/>
        </a:p>
      </dgm:t>
    </dgm:pt>
    <dgm:pt modelId="{EB9CDA29-417D-4C99-907A-68B051A9BFBE}">
      <dgm:prSet/>
      <dgm:spPr/>
      <dgm:t>
        <a:bodyPr/>
        <a:lstStyle/>
        <a:p>
          <a:r>
            <a:rPr lang="en-IN"/>
            <a:t>Continuous Intregation</a:t>
          </a:r>
          <a:endParaRPr lang="en-US"/>
        </a:p>
      </dgm:t>
    </dgm:pt>
    <dgm:pt modelId="{2EB33D14-32D3-4E3D-A384-C87E37337817}" type="parTrans" cxnId="{81CB6857-A4CB-4372-A4D3-87B6CEE50F93}">
      <dgm:prSet/>
      <dgm:spPr/>
      <dgm:t>
        <a:bodyPr/>
        <a:lstStyle/>
        <a:p>
          <a:endParaRPr lang="en-US"/>
        </a:p>
      </dgm:t>
    </dgm:pt>
    <dgm:pt modelId="{7A7A352A-0812-4576-9FC4-56BEFC002945}" type="sibTrans" cxnId="{81CB6857-A4CB-4372-A4D3-87B6CEE50F93}">
      <dgm:prSet/>
      <dgm:spPr/>
      <dgm:t>
        <a:bodyPr/>
        <a:lstStyle/>
        <a:p>
          <a:endParaRPr lang="en-US"/>
        </a:p>
      </dgm:t>
    </dgm:pt>
    <dgm:pt modelId="{382BF899-81DD-4095-9375-47ED2921C1EB}">
      <dgm:prSet/>
      <dgm:spPr/>
      <dgm:t>
        <a:bodyPr/>
        <a:lstStyle/>
        <a:p>
          <a:r>
            <a:rPr lang="en-IN"/>
            <a:t>Continuous Deployment</a:t>
          </a:r>
          <a:endParaRPr lang="en-US"/>
        </a:p>
      </dgm:t>
    </dgm:pt>
    <dgm:pt modelId="{D6A11921-1E62-477A-A461-50C4D002D3FE}" type="parTrans" cxnId="{BFFE9959-599C-4CC3-B6E4-F21EFA9A1DB5}">
      <dgm:prSet/>
      <dgm:spPr/>
      <dgm:t>
        <a:bodyPr/>
        <a:lstStyle/>
        <a:p>
          <a:endParaRPr lang="en-US"/>
        </a:p>
      </dgm:t>
    </dgm:pt>
    <dgm:pt modelId="{A34C25CB-390A-47C2-89FA-93D655A441C1}" type="sibTrans" cxnId="{BFFE9959-599C-4CC3-B6E4-F21EFA9A1DB5}">
      <dgm:prSet/>
      <dgm:spPr/>
      <dgm:t>
        <a:bodyPr/>
        <a:lstStyle/>
        <a:p>
          <a:endParaRPr lang="en-US"/>
        </a:p>
      </dgm:t>
    </dgm:pt>
    <dgm:pt modelId="{557AAFC4-8AEB-4CF9-A34B-D2B85FDE7EAB}">
      <dgm:prSet/>
      <dgm:spPr/>
      <dgm:t>
        <a:bodyPr/>
        <a:lstStyle/>
        <a:p>
          <a:r>
            <a:rPr lang="en-IN"/>
            <a:t>Continuous Monitoring</a:t>
          </a:r>
          <a:endParaRPr lang="en-US"/>
        </a:p>
      </dgm:t>
    </dgm:pt>
    <dgm:pt modelId="{BE5B58DD-B2FB-4545-8B05-D5E445F7E21B}" type="parTrans" cxnId="{FF950CFD-3CA2-44AF-B9D9-FAA5E6372E06}">
      <dgm:prSet/>
      <dgm:spPr/>
      <dgm:t>
        <a:bodyPr/>
        <a:lstStyle/>
        <a:p>
          <a:endParaRPr lang="en-US"/>
        </a:p>
      </dgm:t>
    </dgm:pt>
    <dgm:pt modelId="{6453B8A1-E8A9-4EEB-A2AC-05311DFE07D8}" type="sibTrans" cxnId="{FF950CFD-3CA2-44AF-B9D9-FAA5E6372E06}">
      <dgm:prSet/>
      <dgm:spPr/>
      <dgm:t>
        <a:bodyPr/>
        <a:lstStyle/>
        <a:p>
          <a:endParaRPr lang="en-US"/>
        </a:p>
      </dgm:t>
    </dgm:pt>
    <dgm:pt modelId="{150F19E3-CE10-4F35-840E-56E0FC6DE507}" type="pres">
      <dgm:prSet presAssocID="{FDB2F034-2303-4F15-9770-11FA6D018C43}" presName="diagram" presStyleCnt="0">
        <dgm:presLayoutVars>
          <dgm:dir/>
          <dgm:resizeHandles val="exact"/>
        </dgm:presLayoutVars>
      </dgm:prSet>
      <dgm:spPr/>
    </dgm:pt>
    <dgm:pt modelId="{B2F479D5-8E0E-43F5-86AB-2DE18B0AAFE0}" type="pres">
      <dgm:prSet presAssocID="{074532B9-037E-4FAD-883A-9DEB54087EBC}" presName="node" presStyleLbl="node1" presStyleIdx="0" presStyleCnt="5">
        <dgm:presLayoutVars>
          <dgm:bulletEnabled val="1"/>
        </dgm:presLayoutVars>
      </dgm:prSet>
      <dgm:spPr/>
    </dgm:pt>
    <dgm:pt modelId="{B5E050F5-7D8A-4F9D-927E-A687325B0E21}" type="pres">
      <dgm:prSet presAssocID="{C7D53EBD-E959-4275-909E-E33FA206E629}" presName="sibTrans" presStyleCnt="0"/>
      <dgm:spPr/>
    </dgm:pt>
    <dgm:pt modelId="{5663E6AC-4285-47CB-9AF4-EF229C7ABA85}" type="pres">
      <dgm:prSet presAssocID="{60733AB6-511A-4746-A007-948B17F2AC0E}" presName="node" presStyleLbl="node1" presStyleIdx="1" presStyleCnt="5">
        <dgm:presLayoutVars>
          <dgm:bulletEnabled val="1"/>
        </dgm:presLayoutVars>
      </dgm:prSet>
      <dgm:spPr/>
    </dgm:pt>
    <dgm:pt modelId="{FF0C6796-E782-47B3-994E-0A55934C16D8}" type="pres">
      <dgm:prSet presAssocID="{2A7B2FC2-0363-40D6-932E-48DEC7CF954E}" presName="sibTrans" presStyleCnt="0"/>
      <dgm:spPr/>
    </dgm:pt>
    <dgm:pt modelId="{31C2B10C-5C8A-410B-B06F-74A5B0265960}" type="pres">
      <dgm:prSet presAssocID="{EB9CDA29-417D-4C99-907A-68B051A9BFBE}" presName="node" presStyleLbl="node1" presStyleIdx="2" presStyleCnt="5">
        <dgm:presLayoutVars>
          <dgm:bulletEnabled val="1"/>
        </dgm:presLayoutVars>
      </dgm:prSet>
      <dgm:spPr/>
    </dgm:pt>
    <dgm:pt modelId="{2968CF5B-EA69-4124-9C0C-4444E8E64448}" type="pres">
      <dgm:prSet presAssocID="{7A7A352A-0812-4576-9FC4-56BEFC002945}" presName="sibTrans" presStyleCnt="0"/>
      <dgm:spPr/>
    </dgm:pt>
    <dgm:pt modelId="{E73FFE89-B2F7-4795-9BEC-30CD09869872}" type="pres">
      <dgm:prSet presAssocID="{382BF899-81DD-4095-9375-47ED2921C1EB}" presName="node" presStyleLbl="node1" presStyleIdx="3" presStyleCnt="5">
        <dgm:presLayoutVars>
          <dgm:bulletEnabled val="1"/>
        </dgm:presLayoutVars>
      </dgm:prSet>
      <dgm:spPr/>
    </dgm:pt>
    <dgm:pt modelId="{C9BA21F6-C9FA-4078-923B-4ABEF80CA50C}" type="pres">
      <dgm:prSet presAssocID="{A34C25CB-390A-47C2-89FA-93D655A441C1}" presName="sibTrans" presStyleCnt="0"/>
      <dgm:spPr/>
    </dgm:pt>
    <dgm:pt modelId="{BE6CD2C5-FC8D-4C16-9D53-BAB7D024537C}" type="pres">
      <dgm:prSet presAssocID="{557AAFC4-8AEB-4CF9-A34B-D2B85FDE7EAB}" presName="node" presStyleLbl="node1" presStyleIdx="4" presStyleCnt="5">
        <dgm:presLayoutVars>
          <dgm:bulletEnabled val="1"/>
        </dgm:presLayoutVars>
      </dgm:prSet>
      <dgm:spPr/>
    </dgm:pt>
  </dgm:ptLst>
  <dgm:cxnLst>
    <dgm:cxn modelId="{64E0B615-610C-400A-9751-4B5E5812B76C}" type="presOf" srcId="{EB9CDA29-417D-4C99-907A-68B051A9BFBE}" destId="{31C2B10C-5C8A-410B-B06F-74A5B0265960}" srcOrd="0" destOrd="0" presId="urn:microsoft.com/office/officeart/2005/8/layout/default"/>
    <dgm:cxn modelId="{ADC44224-212E-42BF-984F-20442719EEF1}" type="presOf" srcId="{074532B9-037E-4FAD-883A-9DEB54087EBC}" destId="{B2F479D5-8E0E-43F5-86AB-2DE18B0AAFE0}" srcOrd="0" destOrd="0" presId="urn:microsoft.com/office/officeart/2005/8/layout/default"/>
    <dgm:cxn modelId="{2ED52B67-0050-4B5E-BD24-17208053D14A}" srcId="{FDB2F034-2303-4F15-9770-11FA6D018C43}" destId="{60733AB6-511A-4746-A007-948B17F2AC0E}" srcOrd="1" destOrd="0" parTransId="{0E847A06-C20F-4772-B630-D94AA5B3359C}" sibTransId="{2A7B2FC2-0363-40D6-932E-48DEC7CF954E}"/>
    <dgm:cxn modelId="{B972916A-9535-49BC-A8C9-3FF7CFF5EDD6}" type="presOf" srcId="{557AAFC4-8AEB-4CF9-A34B-D2B85FDE7EAB}" destId="{BE6CD2C5-FC8D-4C16-9D53-BAB7D024537C}" srcOrd="0" destOrd="0" presId="urn:microsoft.com/office/officeart/2005/8/layout/default"/>
    <dgm:cxn modelId="{1F0B376B-69EC-45B5-B7F5-4CB81B43D109}" type="presOf" srcId="{FDB2F034-2303-4F15-9770-11FA6D018C43}" destId="{150F19E3-CE10-4F35-840E-56E0FC6DE507}" srcOrd="0" destOrd="0" presId="urn:microsoft.com/office/officeart/2005/8/layout/default"/>
    <dgm:cxn modelId="{81CB6857-A4CB-4372-A4D3-87B6CEE50F93}" srcId="{FDB2F034-2303-4F15-9770-11FA6D018C43}" destId="{EB9CDA29-417D-4C99-907A-68B051A9BFBE}" srcOrd="2" destOrd="0" parTransId="{2EB33D14-32D3-4E3D-A384-C87E37337817}" sibTransId="{7A7A352A-0812-4576-9FC4-56BEFC002945}"/>
    <dgm:cxn modelId="{BFFE9959-599C-4CC3-B6E4-F21EFA9A1DB5}" srcId="{FDB2F034-2303-4F15-9770-11FA6D018C43}" destId="{382BF899-81DD-4095-9375-47ED2921C1EB}" srcOrd="3" destOrd="0" parTransId="{D6A11921-1E62-477A-A461-50C4D002D3FE}" sibTransId="{A34C25CB-390A-47C2-89FA-93D655A441C1}"/>
    <dgm:cxn modelId="{B27C8B7B-FDBF-47B4-94FF-8BCD4577B1FC}" srcId="{FDB2F034-2303-4F15-9770-11FA6D018C43}" destId="{074532B9-037E-4FAD-883A-9DEB54087EBC}" srcOrd="0" destOrd="0" parTransId="{2BD11DB8-FBFC-405B-93E8-D52382E4386F}" sibTransId="{C7D53EBD-E959-4275-909E-E33FA206E629}"/>
    <dgm:cxn modelId="{DA90A58E-ABEF-417A-90F2-F58834F0E8F2}" type="presOf" srcId="{382BF899-81DD-4095-9375-47ED2921C1EB}" destId="{E73FFE89-B2F7-4795-9BEC-30CD09869872}" srcOrd="0" destOrd="0" presId="urn:microsoft.com/office/officeart/2005/8/layout/default"/>
    <dgm:cxn modelId="{3AC3C4CF-4A1F-4E09-8B38-E1B6AE50A600}" type="presOf" srcId="{60733AB6-511A-4746-A007-948B17F2AC0E}" destId="{5663E6AC-4285-47CB-9AF4-EF229C7ABA85}" srcOrd="0" destOrd="0" presId="urn:microsoft.com/office/officeart/2005/8/layout/default"/>
    <dgm:cxn modelId="{FF950CFD-3CA2-44AF-B9D9-FAA5E6372E06}" srcId="{FDB2F034-2303-4F15-9770-11FA6D018C43}" destId="{557AAFC4-8AEB-4CF9-A34B-D2B85FDE7EAB}" srcOrd="4" destOrd="0" parTransId="{BE5B58DD-B2FB-4545-8B05-D5E445F7E21B}" sibTransId="{6453B8A1-E8A9-4EEB-A2AC-05311DFE07D8}"/>
    <dgm:cxn modelId="{D6B5F110-FB30-4877-AD04-FD3540E88198}" type="presParOf" srcId="{150F19E3-CE10-4F35-840E-56E0FC6DE507}" destId="{B2F479D5-8E0E-43F5-86AB-2DE18B0AAFE0}" srcOrd="0" destOrd="0" presId="urn:microsoft.com/office/officeart/2005/8/layout/default"/>
    <dgm:cxn modelId="{6C0034D3-6D8D-461B-98AC-E6DC8F9FE416}" type="presParOf" srcId="{150F19E3-CE10-4F35-840E-56E0FC6DE507}" destId="{B5E050F5-7D8A-4F9D-927E-A687325B0E21}" srcOrd="1" destOrd="0" presId="urn:microsoft.com/office/officeart/2005/8/layout/default"/>
    <dgm:cxn modelId="{FBF243FD-EF85-4310-B57B-5733BE6B3E75}" type="presParOf" srcId="{150F19E3-CE10-4F35-840E-56E0FC6DE507}" destId="{5663E6AC-4285-47CB-9AF4-EF229C7ABA85}" srcOrd="2" destOrd="0" presId="urn:microsoft.com/office/officeart/2005/8/layout/default"/>
    <dgm:cxn modelId="{3EB70938-2218-4EC6-8B3F-4B5612223451}" type="presParOf" srcId="{150F19E3-CE10-4F35-840E-56E0FC6DE507}" destId="{FF0C6796-E782-47B3-994E-0A55934C16D8}" srcOrd="3" destOrd="0" presId="urn:microsoft.com/office/officeart/2005/8/layout/default"/>
    <dgm:cxn modelId="{AC81C41E-7A5C-418F-A4B5-53D29119DE05}" type="presParOf" srcId="{150F19E3-CE10-4F35-840E-56E0FC6DE507}" destId="{31C2B10C-5C8A-410B-B06F-74A5B0265960}" srcOrd="4" destOrd="0" presId="urn:microsoft.com/office/officeart/2005/8/layout/default"/>
    <dgm:cxn modelId="{ACE89B1B-7BB8-4FD2-BFA6-B34EAE9B3EC0}" type="presParOf" srcId="{150F19E3-CE10-4F35-840E-56E0FC6DE507}" destId="{2968CF5B-EA69-4124-9C0C-4444E8E64448}" srcOrd="5" destOrd="0" presId="urn:microsoft.com/office/officeart/2005/8/layout/default"/>
    <dgm:cxn modelId="{6DD4C5A7-3B1E-4BF2-8EB8-824EBBE0D990}" type="presParOf" srcId="{150F19E3-CE10-4F35-840E-56E0FC6DE507}" destId="{E73FFE89-B2F7-4795-9BEC-30CD09869872}" srcOrd="6" destOrd="0" presId="urn:microsoft.com/office/officeart/2005/8/layout/default"/>
    <dgm:cxn modelId="{4A660ADC-3F5C-42A3-9EA5-839BCADE0128}" type="presParOf" srcId="{150F19E3-CE10-4F35-840E-56E0FC6DE507}" destId="{C9BA21F6-C9FA-4078-923B-4ABEF80CA50C}" srcOrd="7" destOrd="0" presId="urn:microsoft.com/office/officeart/2005/8/layout/default"/>
    <dgm:cxn modelId="{65CB0627-F319-4987-8E0D-C79789F04E3F}" type="presParOf" srcId="{150F19E3-CE10-4F35-840E-56E0FC6DE507}" destId="{BE6CD2C5-FC8D-4C16-9D53-BAB7D024537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C239A6-ED66-43D2-A688-23CBBD8A1CD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C26BE90-3486-43D5-A579-E942AB3427C4}">
      <dgm:prSet/>
      <dgm:spPr/>
      <dgm:t>
        <a:bodyPr/>
        <a:lstStyle/>
        <a:p>
          <a:r>
            <a:rPr lang="en-GB" b="1" i="0" dirty="0"/>
            <a:t>Definition of Infrastructure as Code</a:t>
          </a:r>
          <a:endParaRPr lang="en-US" dirty="0"/>
        </a:p>
      </dgm:t>
    </dgm:pt>
    <dgm:pt modelId="{07688DD0-5D7C-4B82-A7EE-1F0388A3F45B}" type="parTrans" cxnId="{1194BA5F-2260-453E-A9E5-B6A4176F17E2}">
      <dgm:prSet/>
      <dgm:spPr/>
      <dgm:t>
        <a:bodyPr/>
        <a:lstStyle/>
        <a:p>
          <a:endParaRPr lang="en-US"/>
        </a:p>
      </dgm:t>
    </dgm:pt>
    <dgm:pt modelId="{C004E4F3-0CAD-4516-9131-BB7B89B9CDF4}" type="sibTrans" cxnId="{1194BA5F-2260-453E-A9E5-B6A4176F17E2}">
      <dgm:prSet/>
      <dgm:spPr/>
      <dgm:t>
        <a:bodyPr/>
        <a:lstStyle/>
        <a:p>
          <a:endParaRPr lang="en-US"/>
        </a:p>
      </dgm:t>
    </dgm:pt>
    <dgm:pt modelId="{8304D54D-56C7-47B5-A4AA-FB0B73E1009A}">
      <dgm:prSet custT="1"/>
      <dgm:spPr/>
      <dgm:t>
        <a:bodyPr/>
        <a:lstStyle/>
        <a:p>
          <a:pPr algn="ctr">
            <a:buNone/>
          </a:pPr>
          <a:r>
            <a:rPr lang="en-GB" sz="2000" b="0" i="0" dirty="0"/>
            <a:t>Infrastructure as Code (</a:t>
          </a:r>
          <a:r>
            <a:rPr lang="en-GB" sz="2000" b="0" i="0" dirty="0" err="1"/>
            <a:t>IaC</a:t>
          </a:r>
          <a:r>
            <a:rPr lang="en-GB" sz="2000" b="0" i="0" dirty="0"/>
            <a:t>) refers to the practice of managing and provisioning computing infrastructure through machine-readable scripts or code.</a:t>
          </a:r>
          <a:endParaRPr lang="en-US" sz="2000" dirty="0"/>
        </a:p>
      </dgm:t>
    </dgm:pt>
    <dgm:pt modelId="{06558BFC-35B6-4F31-9269-B795F1FCA297}" type="parTrans" cxnId="{03CBB8CB-A7EA-4F93-BD30-24EADEF894DE}">
      <dgm:prSet/>
      <dgm:spPr/>
      <dgm:t>
        <a:bodyPr/>
        <a:lstStyle/>
        <a:p>
          <a:endParaRPr lang="en-US"/>
        </a:p>
      </dgm:t>
    </dgm:pt>
    <dgm:pt modelId="{FFC62DB2-5E59-4C7D-9A24-5567AC72AF50}" type="sibTrans" cxnId="{03CBB8CB-A7EA-4F93-BD30-24EADEF894DE}">
      <dgm:prSet/>
      <dgm:spPr/>
      <dgm:t>
        <a:bodyPr/>
        <a:lstStyle/>
        <a:p>
          <a:endParaRPr lang="en-US"/>
        </a:p>
      </dgm:t>
    </dgm:pt>
    <dgm:pt modelId="{317F2A68-397F-42C6-B34C-98E46860972D}">
      <dgm:prSet/>
      <dgm:spPr/>
      <dgm:t>
        <a:bodyPr/>
        <a:lstStyle/>
        <a:p>
          <a:r>
            <a:rPr lang="en-GB" b="1" i="0" dirty="0"/>
            <a:t>Importance in modern software development and deployment</a:t>
          </a:r>
          <a:endParaRPr lang="en-US" dirty="0"/>
        </a:p>
      </dgm:t>
    </dgm:pt>
    <dgm:pt modelId="{ED445C1D-BE9C-4384-AB59-54A4C37BA0EE}" type="parTrans" cxnId="{46243A22-B09A-4120-8105-D768161D1097}">
      <dgm:prSet/>
      <dgm:spPr/>
      <dgm:t>
        <a:bodyPr/>
        <a:lstStyle/>
        <a:p>
          <a:endParaRPr lang="en-US"/>
        </a:p>
      </dgm:t>
    </dgm:pt>
    <dgm:pt modelId="{BE14F3E3-F669-4340-9FC6-539F7254DE2C}" type="sibTrans" cxnId="{46243A22-B09A-4120-8105-D768161D1097}">
      <dgm:prSet/>
      <dgm:spPr/>
      <dgm:t>
        <a:bodyPr/>
        <a:lstStyle/>
        <a:p>
          <a:endParaRPr lang="en-US"/>
        </a:p>
      </dgm:t>
    </dgm:pt>
    <dgm:pt modelId="{C9D6F1FE-AD1B-45D7-AD6E-001CBEC442F5}">
      <dgm:prSet/>
      <dgm:spPr/>
      <dgm:t>
        <a:bodyPr/>
        <a:lstStyle/>
        <a:p>
          <a:pPr algn="ctr">
            <a:buNone/>
          </a:pPr>
          <a:r>
            <a:rPr lang="en-GB" b="0" i="0" dirty="0" err="1"/>
            <a:t>IaC</a:t>
          </a:r>
          <a:r>
            <a:rPr lang="en-GB" b="0" i="0" dirty="0"/>
            <a:t> enables automation, consistency, and scalability in deploying and managing infrastructure resources.</a:t>
          </a:r>
          <a:endParaRPr lang="en-US" dirty="0"/>
        </a:p>
      </dgm:t>
    </dgm:pt>
    <dgm:pt modelId="{345DE122-148C-43A4-8E16-56EB5DE43EA5}" type="parTrans" cxnId="{A3FD68EC-456D-49F4-9A32-AA565DEE0AE6}">
      <dgm:prSet/>
      <dgm:spPr/>
      <dgm:t>
        <a:bodyPr/>
        <a:lstStyle/>
        <a:p>
          <a:endParaRPr lang="en-US"/>
        </a:p>
      </dgm:t>
    </dgm:pt>
    <dgm:pt modelId="{5B8DA6B2-CD82-4493-B223-0605B07D8117}" type="sibTrans" cxnId="{A3FD68EC-456D-49F4-9A32-AA565DEE0AE6}">
      <dgm:prSet/>
      <dgm:spPr/>
      <dgm:t>
        <a:bodyPr/>
        <a:lstStyle/>
        <a:p>
          <a:endParaRPr lang="en-US"/>
        </a:p>
      </dgm:t>
    </dgm:pt>
    <dgm:pt modelId="{925C625E-E13B-4B4C-8529-D9F35AF6E1ED}" type="pres">
      <dgm:prSet presAssocID="{EEC239A6-ED66-43D2-A688-23CBBD8A1CD3}" presName="Name0" presStyleCnt="0">
        <dgm:presLayoutVars>
          <dgm:dir/>
          <dgm:animLvl val="lvl"/>
          <dgm:resizeHandles val="exact"/>
        </dgm:presLayoutVars>
      </dgm:prSet>
      <dgm:spPr/>
    </dgm:pt>
    <dgm:pt modelId="{9EA86193-9F3A-4B81-A9AE-99652FDCAEFB}" type="pres">
      <dgm:prSet presAssocID="{8C26BE90-3486-43D5-A579-E942AB3427C4}" presName="linNode" presStyleCnt="0"/>
      <dgm:spPr/>
    </dgm:pt>
    <dgm:pt modelId="{23CE6EE3-EACE-42BE-B29E-F5AE413A786B}" type="pres">
      <dgm:prSet presAssocID="{8C26BE90-3486-43D5-A579-E942AB3427C4}" presName="parentText" presStyleLbl="node1" presStyleIdx="0" presStyleCnt="2">
        <dgm:presLayoutVars>
          <dgm:chMax val="1"/>
          <dgm:bulletEnabled val="1"/>
        </dgm:presLayoutVars>
      </dgm:prSet>
      <dgm:spPr/>
    </dgm:pt>
    <dgm:pt modelId="{6D60B19C-77BA-422F-B6EB-631DFAAD364E}" type="pres">
      <dgm:prSet presAssocID="{8C26BE90-3486-43D5-A579-E942AB3427C4}" presName="descendantText" presStyleLbl="alignAccFollowNode1" presStyleIdx="0" presStyleCnt="2">
        <dgm:presLayoutVars>
          <dgm:bulletEnabled val="1"/>
        </dgm:presLayoutVars>
      </dgm:prSet>
      <dgm:spPr/>
    </dgm:pt>
    <dgm:pt modelId="{D7257B22-43A9-4256-850D-975CC6A8D5DA}" type="pres">
      <dgm:prSet presAssocID="{C004E4F3-0CAD-4516-9131-BB7B89B9CDF4}" presName="sp" presStyleCnt="0"/>
      <dgm:spPr/>
    </dgm:pt>
    <dgm:pt modelId="{DAC98FC6-2155-4B58-8C75-2C60EE27DC2D}" type="pres">
      <dgm:prSet presAssocID="{317F2A68-397F-42C6-B34C-98E46860972D}" presName="linNode" presStyleCnt="0"/>
      <dgm:spPr/>
    </dgm:pt>
    <dgm:pt modelId="{070B419B-EE8C-4B6B-9C21-3237136E24B3}" type="pres">
      <dgm:prSet presAssocID="{317F2A68-397F-42C6-B34C-98E46860972D}" presName="parentText" presStyleLbl="node1" presStyleIdx="1" presStyleCnt="2">
        <dgm:presLayoutVars>
          <dgm:chMax val="1"/>
          <dgm:bulletEnabled val="1"/>
        </dgm:presLayoutVars>
      </dgm:prSet>
      <dgm:spPr/>
    </dgm:pt>
    <dgm:pt modelId="{4FFF9106-E9AB-48AD-9FFD-9299B1DEF4D9}" type="pres">
      <dgm:prSet presAssocID="{317F2A68-397F-42C6-B34C-98E46860972D}" presName="descendantText" presStyleLbl="alignAccFollowNode1" presStyleIdx="1" presStyleCnt="2">
        <dgm:presLayoutVars>
          <dgm:bulletEnabled val="1"/>
        </dgm:presLayoutVars>
      </dgm:prSet>
      <dgm:spPr/>
    </dgm:pt>
  </dgm:ptLst>
  <dgm:cxnLst>
    <dgm:cxn modelId="{75067C03-E70A-4CAC-8DA0-A63840D6A8FD}" type="presOf" srcId="{8304D54D-56C7-47B5-A4AA-FB0B73E1009A}" destId="{6D60B19C-77BA-422F-B6EB-631DFAAD364E}" srcOrd="0" destOrd="0" presId="urn:microsoft.com/office/officeart/2005/8/layout/vList5"/>
    <dgm:cxn modelId="{0CEEFB14-65EB-4382-914C-092C0B5C2826}" type="presOf" srcId="{317F2A68-397F-42C6-B34C-98E46860972D}" destId="{070B419B-EE8C-4B6B-9C21-3237136E24B3}" srcOrd="0" destOrd="0" presId="urn:microsoft.com/office/officeart/2005/8/layout/vList5"/>
    <dgm:cxn modelId="{46243A22-B09A-4120-8105-D768161D1097}" srcId="{EEC239A6-ED66-43D2-A688-23CBBD8A1CD3}" destId="{317F2A68-397F-42C6-B34C-98E46860972D}" srcOrd="1" destOrd="0" parTransId="{ED445C1D-BE9C-4384-AB59-54A4C37BA0EE}" sibTransId="{BE14F3E3-F669-4340-9FC6-539F7254DE2C}"/>
    <dgm:cxn modelId="{3FBAE92F-900A-4215-97B4-14E1FFE5C0E7}" type="presOf" srcId="{8C26BE90-3486-43D5-A579-E942AB3427C4}" destId="{23CE6EE3-EACE-42BE-B29E-F5AE413A786B}" srcOrd="0" destOrd="0" presId="urn:microsoft.com/office/officeart/2005/8/layout/vList5"/>
    <dgm:cxn modelId="{1194BA5F-2260-453E-A9E5-B6A4176F17E2}" srcId="{EEC239A6-ED66-43D2-A688-23CBBD8A1CD3}" destId="{8C26BE90-3486-43D5-A579-E942AB3427C4}" srcOrd="0" destOrd="0" parTransId="{07688DD0-5D7C-4B82-A7EE-1F0388A3F45B}" sibTransId="{C004E4F3-0CAD-4516-9131-BB7B89B9CDF4}"/>
    <dgm:cxn modelId="{8020B045-529D-4996-80D8-42F1D1989CE9}" type="presOf" srcId="{C9D6F1FE-AD1B-45D7-AD6E-001CBEC442F5}" destId="{4FFF9106-E9AB-48AD-9FFD-9299B1DEF4D9}" srcOrd="0" destOrd="0" presId="urn:microsoft.com/office/officeart/2005/8/layout/vList5"/>
    <dgm:cxn modelId="{BB22DCC2-E984-4337-BBF7-05EDE756DB04}" type="presOf" srcId="{EEC239A6-ED66-43D2-A688-23CBBD8A1CD3}" destId="{925C625E-E13B-4B4C-8529-D9F35AF6E1ED}" srcOrd="0" destOrd="0" presId="urn:microsoft.com/office/officeart/2005/8/layout/vList5"/>
    <dgm:cxn modelId="{03CBB8CB-A7EA-4F93-BD30-24EADEF894DE}" srcId="{8C26BE90-3486-43D5-A579-E942AB3427C4}" destId="{8304D54D-56C7-47B5-A4AA-FB0B73E1009A}" srcOrd="0" destOrd="0" parTransId="{06558BFC-35B6-4F31-9269-B795F1FCA297}" sibTransId="{FFC62DB2-5E59-4C7D-9A24-5567AC72AF50}"/>
    <dgm:cxn modelId="{A3FD68EC-456D-49F4-9A32-AA565DEE0AE6}" srcId="{317F2A68-397F-42C6-B34C-98E46860972D}" destId="{C9D6F1FE-AD1B-45D7-AD6E-001CBEC442F5}" srcOrd="0" destOrd="0" parTransId="{345DE122-148C-43A4-8E16-56EB5DE43EA5}" sibTransId="{5B8DA6B2-CD82-4493-B223-0605B07D8117}"/>
    <dgm:cxn modelId="{53303249-9161-4F74-9D07-4E27930B50B0}" type="presParOf" srcId="{925C625E-E13B-4B4C-8529-D9F35AF6E1ED}" destId="{9EA86193-9F3A-4B81-A9AE-99652FDCAEFB}" srcOrd="0" destOrd="0" presId="urn:microsoft.com/office/officeart/2005/8/layout/vList5"/>
    <dgm:cxn modelId="{A8BE169D-6B85-4056-9E3D-CE8B84CAB683}" type="presParOf" srcId="{9EA86193-9F3A-4B81-A9AE-99652FDCAEFB}" destId="{23CE6EE3-EACE-42BE-B29E-F5AE413A786B}" srcOrd="0" destOrd="0" presId="urn:microsoft.com/office/officeart/2005/8/layout/vList5"/>
    <dgm:cxn modelId="{2A97E70A-30FA-4916-BD9A-B8C3F4C52EEA}" type="presParOf" srcId="{9EA86193-9F3A-4B81-A9AE-99652FDCAEFB}" destId="{6D60B19C-77BA-422F-B6EB-631DFAAD364E}" srcOrd="1" destOrd="0" presId="urn:microsoft.com/office/officeart/2005/8/layout/vList5"/>
    <dgm:cxn modelId="{5638A3C9-B393-4A37-84EF-7F5C56D2BA42}" type="presParOf" srcId="{925C625E-E13B-4B4C-8529-D9F35AF6E1ED}" destId="{D7257B22-43A9-4256-850D-975CC6A8D5DA}" srcOrd="1" destOrd="0" presId="urn:microsoft.com/office/officeart/2005/8/layout/vList5"/>
    <dgm:cxn modelId="{4319ADF9-9817-4B96-B43D-0D4EB25E54CF}" type="presParOf" srcId="{925C625E-E13B-4B4C-8529-D9F35AF6E1ED}" destId="{DAC98FC6-2155-4B58-8C75-2C60EE27DC2D}" srcOrd="2" destOrd="0" presId="urn:microsoft.com/office/officeart/2005/8/layout/vList5"/>
    <dgm:cxn modelId="{D34C7DF0-86C0-462C-9CD5-FE6BC724517A}" type="presParOf" srcId="{DAC98FC6-2155-4B58-8C75-2C60EE27DC2D}" destId="{070B419B-EE8C-4B6B-9C21-3237136E24B3}" srcOrd="0" destOrd="0" presId="urn:microsoft.com/office/officeart/2005/8/layout/vList5"/>
    <dgm:cxn modelId="{7D5C8F56-80FB-45D6-9D98-A2D5DAB056B7}" type="presParOf" srcId="{DAC98FC6-2155-4B58-8C75-2C60EE27DC2D}" destId="{4FFF9106-E9AB-48AD-9FFD-9299B1DEF4D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C12FCE-ECEB-4D43-B837-782970E702C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F69D12C-5EEA-441B-822D-921491DC8F2A}">
      <dgm:prSet custT="1"/>
      <dgm:spPr/>
      <dgm:t>
        <a:bodyPr/>
        <a:lstStyle/>
        <a:p>
          <a:r>
            <a:rPr lang="en-GB" sz="2800" b="1" i="0" dirty="0"/>
            <a:t>Declarative</a:t>
          </a:r>
          <a:r>
            <a:rPr lang="en-GB" sz="2800" i="0" dirty="0"/>
            <a:t> —</a:t>
          </a:r>
          <a:r>
            <a:rPr lang="en-GB" sz="2400" i="0" dirty="0"/>
            <a:t> you define the desired state of the final solution.</a:t>
          </a:r>
          <a:endParaRPr lang="en-US" sz="2400" dirty="0"/>
        </a:p>
      </dgm:t>
    </dgm:pt>
    <dgm:pt modelId="{B8DD4EF4-1FCC-4CED-A066-20480D6655DA}" type="parTrans" cxnId="{7826643F-96DE-470A-A497-D4B047DDE2E5}">
      <dgm:prSet/>
      <dgm:spPr/>
      <dgm:t>
        <a:bodyPr/>
        <a:lstStyle/>
        <a:p>
          <a:endParaRPr lang="en-US"/>
        </a:p>
      </dgm:t>
    </dgm:pt>
    <dgm:pt modelId="{D5263781-3F25-40F9-86B9-BC4447F924F3}" type="sibTrans" cxnId="{7826643F-96DE-470A-A497-D4B047DDE2E5}">
      <dgm:prSet/>
      <dgm:spPr/>
      <dgm:t>
        <a:bodyPr/>
        <a:lstStyle/>
        <a:p>
          <a:endParaRPr lang="en-US"/>
        </a:p>
      </dgm:t>
    </dgm:pt>
    <dgm:pt modelId="{1B4764F5-AAD6-4F23-B4CA-22FE92F01D03}">
      <dgm:prSet custT="1"/>
      <dgm:spPr/>
      <dgm:t>
        <a:bodyPr/>
        <a:lstStyle/>
        <a:p>
          <a:r>
            <a:rPr lang="en-GB" sz="2800" b="1" i="0" dirty="0"/>
            <a:t>Imperative</a:t>
          </a:r>
          <a:r>
            <a:rPr lang="en-GB" sz="2800" i="0" dirty="0"/>
            <a:t> </a:t>
          </a:r>
          <a:r>
            <a:rPr lang="en-GB" sz="2400" i="0" dirty="0"/>
            <a:t>— you define the steps to execute in order to reach the desired solution.</a:t>
          </a:r>
          <a:endParaRPr lang="en-US" sz="2400" dirty="0"/>
        </a:p>
      </dgm:t>
    </dgm:pt>
    <dgm:pt modelId="{D3BB7A41-0607-4771-9564-72B9CF2B4C19}" type="parTrans" cxnId="{F7B2FF8E-5C41-45D7-82BA-B346B6982D4F}">
      <dgm:prSet/>
      <dgm:spPr/>
      <dgm:t>
        <a:bodyPr/>
        <a:lstStyle/>
        <a:p>
          <a:endParaRPr lang="en-US"/>
        </a:p>
      </dgm:t>
    </dgm:pt>
    <dgm:pt modelId="{BCCA53FA-BA8E-4DFE-BD24-0D6EB6630A77}" type="sibTrans" cxnId="{F7B2FF8E-5C41-45D7-82BA-B346B6982D4F}">
      <dgm:prSet/>
      <dgm:spPr/>
      <dgm:t>
        <a:bodyPr/>
        <a:lstStyle/>
        <a:p>
          <a:endParaRPr lang="en-US"/>
        </a:p>
      </dgm:t>
    </dgm:pt>
    <dgm:pt modelId="{69E0A003-CA98-4CEA-91E2-7E9802B25880}" type="pres">
      <dgm:prSet presAssocID="{92C12FCE-ECEB-4D43-B837-782970E702C4}" presName="linear" presStyleCnt="0">
        <dgm:presLayoutVars>
          <dgm:animLvl val="lvl"/>
          <dgm:resizeHandles val="exact"/>
        </dgm:presLayoutVars>
      </dgm:prSet>
      <dgm:spPr/>
    </dgm:pt>
    <dgm:pt modelId="{A150ADFB-4FFB-4FC6-8FFA-5834B495F9B8}" type="pres">
      <dgm:prSet presAssocID="{CF69D12C-5EEA-441B-822D-921491DC8F2A}" presName="parentText" presStyleLbl="node1" presStyleIdx="0" presStyleCnt="2" custLinFactY="-17150" custLinFactNeighborX="-871" custLinFactNeighborY="-100000">
        <dgm:presLayoutVars>
          <dgm:chMax val="0"/>
          <dgm:bulletEnabled val="1"/>
        </dgm:presLayoutVars>
      </dgm:prSet>
      <dgm:spPr/>
    </dgm:pt>
    <dgm:pt modelId="{D15FBD0B-ED0A-4B33-862B-11E9C137DFB4}" type="pres">
      <dgm:prSet presAssocID="{D5263781-3F25-40F9-86B9-BC4447F924F3}" presName="spacer" presStyleCnt="0"/>
      <dgm:spPr/>
    </dgm:pt>
    <dgm:pt modelId="{4538EEBA-03D5-4231-8B2A-3FDB10CF7621}" type="pres">
      <dgm:prSet presAssocID="{1B4764F5-AAD6-4F23-B4CA-22FE92F01D03}" presName="parentText" presStyleLbl="node1" presStyleIdx="1" presStyleCnt="2">
        <dgm:presLayoutVars>
          <dgm:chMax val="0"/>
          <dgm:bulletEnabled val="1"/>
        </dgm:presLayoutVars>
      </dgm:prSet>
      <dgm:spPr/>
    </dgm:pt>
  </dgm:ptLst>
  <dgm:cxnLst>
    <dgm:cxn modelId="{BBDE361B-0DCB-4BFD-B047-43D7014E2CFB}" type="presOf" srcId="{92C12FCE-ECEB-4D43-B837-782970E702C4}" destId="{69E0A003-CA98-4CEA-91E2-7E9802B25880}" srcOrd="0" destOrd="0" presId="urn:microsoft.com/office/officeart/2005/8/layout/vList2"/>
    <dgm:cxn modelId="{7826643F-96DE-470A-A497-D4B047DDE2E5}" srcId="{92C12FCE-ECEB-4D43-B837-782970E702C4}" destId="{CF69D12C-5EEA-441B-822D-921491DC8F2A}" srcOrd="0" destOrd="0" parTransId="{B8DD4EF4-1FCC-4CED-A066-20480D6655DA}" sibTransId="{D5263781-3F25-40F9-86B9-BC4447F924F3}"/>
    <dgm:cxn modelId="{CF22AD56-E44A-43BA-9C91-89A15AAAB6B0}" type="presOf" srcId="{CF69D12C-5EEA-441B-822D-921491DC8F2A}" destId="{A150ADFB-4FFB-4FC6-8FFA-5834B495F9B8}" srcOrd="0" destOrd="0" presId="urn:microsoft.com/office/officeart/2005/8/layout/vList2"/>
    <dgm:cxn modelId="{9AC17559-3DDA-451E-A2FC-7BF7C6B61200}" type="presOf" srcId="{1B4764F5-AAD6-4F23-B4CA-22FE92F01D03}" destId="{4538EEBA-03D5-4231-8B2A-3FDB10CF7621}" srcOrd="0" destOrd="0" presId="urn:microsoft.com/office/officeart/2005/8/layout/vList2"/>
    <dgm:cxn modelId="{F7B2FF8E-5C41-45D7-82BA-B346B6982D4F}" srcId="{92C12FCE-ECEB-4D43-B837-782970E702C4}" destId="{1B4764F5-AAD6-4F23-B4CA-22FE92F01D03}" srcOrd="1" destOrd="0" parTransId="{D3BB7A41-0607-4771-9564-72B9CF2B4C19}" sibTransId="{BCCA53FA-BA8E-4DFE-BD24-0D6EB6630A77}"/>
    <dgm:cxn modelId="{398E19F3-4017-4AC0-BF4E-FF9DD5D01918}" type="presParOf" srcId="{69E0A003-CA98-4CEA-91E2-7E9802B25880}" destId="{A150ADFB-4FFB-4FC6-8FFA-5834B495F9B8}" srcOrd="0" destOrd="0" presId="urn:microsoft.com/office/officeart/2005/8/layout/vList2"/>
    <dgm:cxn modelId="{0613B289-4926-45AC-8D6C-B82E7CBEEEA2}" type="presParOf" srcId="{69E0A003-CA98-4CEA-91E2-7E9802B25880}" destId="{D15FBD0B-ED0A-4B33-862B-11E9C137DFB4}" srcOrd="1" destOrd="0" presId="urn:microsoft.com/office/officeart/2005/8/layout/vList2"/>
    <dgm:cxn modelId="{A4A0BFFA-3075-4D21-8F93-CBCE9784DE5A}" type="presParOf" srcId="{69E0A003-CA98-4CEA-91E2-7E9802B25880}" destId="{4538EEBA-03D5-4231-8B2A-3FDB10CF762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84E7FD-BC76-4681-A54C-533D5F71B52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71557022-6CAC-40A5-804B-F1C99B46FDCC}">
      <dgm:prSet/>
      <dgm:spPr/>
      <dgm:t>
        <a:bodyPr/>
        <a:lstStyle/>
        <a:p>
          <a:r>
            <a:rPr lang="en-IN" b="1"/>
            <a:t>1.Git</a:t>
          </a:r>
          <a:endParaRPr lang="en-US"/>
        </a:p>
      </dgm:t>
    </dgm:pt>
    <dgm:pt modelId="{05E21DF5-AB9E-4711-A20F-952196ABC7AA}" type="parTrans" cxnId="{BD530486-29A3-421B-8BE8-83CE6EF21A54}">
      <dgm:prSet/>
      <dgm:spPr/>
      <dgm:t>
        <a:bodyPr/>
        <a:lstStyle/>
        <a:p>
          <a:endParaRPr lang="en-US"/>
        </a:p>
      </dgm:t>
    </dgm:pt>
    <dgm:pt modelId="{6358DC5F-8A18-44E3-A0C9-A17E7A20A0D6}" type="sibTrans" cxnId="{BD530486-29A3-421B-8BE8-83CE6EF21A54}">
      <dgm:prSet/>
      <dgm:spPr/>
      <dgm:t>
        <a:bodyPr/>
        <a:lstStyle/>
        <a:p>
          <a:endParaRPr lang="en-US"/>
        </a:p>
      </dgm:t>
    </dgm:pt>
    <dgm:pt modelId="{B8318929-95AB-4E1E-BE31-ECDCF668C0C5}">
      <dgm:prSet/>
      <dgm:spPr/>
      <dgm:t>
        <a:bodyPr/>
        <a:lstStyle/>
        <a:p>
          <a:r>
            <a:rPr lang="en-IN" b="1"/>
            <a:t>2.Githud</a:t>
          </a:r>
          <a:endParaRPr lang="en-US"/>
        </a:p>
      </dgm:t>
    </dgm:pt>
    <dgm:pt modelId="{43D70E0A-E81B-40D8-877B-FB901D685BA4}" type="parTrans" cxnId="{8901F86C-CD84-49BB-AABD-F3CEAB0B39F4}">
      <dgm:prSet/>
      <dgm:spPr/>
      <dgm:t>
        <a:bodyPr/>
        <a:lstStyle/>
        <a:p>
          <a:endParaRPr lang="en-US"/>
        </a:p>
      </dgm:t>
    </dgm:pt>
    <dgm:pt modelId="{CEC02A6B-F982-495D-A6F3-D0AF6318F5FB}" type="sibTrans" cxnId="{8901F86C-CD84-49BB-AABD-F3CEAB0B39F4}">
      <dgm:prSet/>
      <dgm:spPr/>
      <dgm:t>
        <a:bodyPr/>
        <a:lstStyle/>
        <a:p>
          <a:endParaRPr lang="en-US"/>
        </a:p>
      </dgm:t>
    </dgm:pt>
    <dgm:pt modelId="{0FCB2471-BF49-433C-8BD6-60E4486B3A80}">
      <dgm:prSet/>
      <dgm:spPr/>
      <dgm:t>
        <a:bodyPr/>
        <a:lstStyle/>
        <a:p>
          <a:r>
            <a:rPr lang="en-IN" b="1"/>
            <a:t>3.Gitlab</a:t>
          </a:r>
          <a:endParaRPr lang="en-US"/>
        </a:p>
      </dgm:t>
    </dgm:pt>
    <dgm:pt modelId="{2AA0EC95-ECF4-4D7B-850E-6074157916A5}" type="parTrans" cxnId="{DBE20345-943A-4D53-A975-E9624CDC6C2B}">
      <dgm:prSet/>
      <dgm:spPr/>
      <dgm:t>
        <a:bodyPr/>
        <a:lstStyle/>
        <a:p>
          <a:endParaRPr lang="en-US"/>
        </a:p>
      </dgm:t>
    </dgm:pt>
    <dgm:pt modelId="{F8A7E970-6F44-448E-B23A-00FCADE32FDF}" type="sibTrans" cxnId="{DBE20345-943A-4D53-A975-E9624CDC6C2B}">
      <dgm:prSet/>
      <dgm:spPr/>
      <dgm:t>
        <a:bodyPr/>
        <a:lstStyle/>
        <a:p>
          <a:endParaRPr lang="en-US"/>
        </a:p>
      </dgm:t>
    </dgm:pt>
    <dgm:pt modelId="{82244378-9815-4175-9156-606A9D92D4BB}">
      <dgm:prSet/>
      <dgm:spPr/>
      <dgm:t>
        <a:bodyPr/>
        <a:lstStyle/>
        <a:p>
          <a:r>
            <a:rPr lang="en-IN" b="1"/>
            <a:t>4.Bitbucket. </a:t>
          </a:r>
          <a:endParaRPr lang="en-US"/>
        </a:p>
      </dgm:t>
    </dgm:pt>
    <dgm:pt modelId="{E1BF891D-5538-480A-962F-29E0801235DD}" type="parTrans" cxnId="{97411F79-AB9A-4051-99A4-FDF1306E22EB}">
      <dgm:prSet/>
      <dgm:spPr/>
      <dgm:t>
        <a:bodyPr/>
        <a:lstStyle/>
        <a:p>
          <a:endParaRPr lang="en-US"/>
        </a:p>
      </dgm:t>
    </dgm:pt>
    <dgm:pt modelId="{213381DD-E7CC-4D25-9DF8-1CFA8D359B26}" type="sibTrans" cxnId="{97411F79-AB9A-4051-99A4-FDF1306E22EB}">
      <dgm:prSet/>
      <dgm:spPr/>
      <dgm:t>
        <a:bodyPr/>
        <a:lstStyle/>
        <a:p>
          <a:endParaRPr lang="en-US"/>
        </a:p>
      </dgm:t>
    </dgm:pt>
    <dgm:pt modelId="{C9A2400F-82F6-47CB-8F68-705E0829446B}">
      <dgm:prSet/>
      <dgm:spPr/>
      <dgm:t>
        <a:bodyPr/>
        <a:lstStyle/>
        <a:p>
          <a:r>
            <a:rPr lang="en-IN" b="1"/>
            <a:t>5. mercurial.</a:t>
          </a:r>
          <a:endParaRPr lang="en-US"/>
        </a:p>
      </dgm:t>
    </dgm:pt>
    <dgm:pt modelId="{E57B7FFC-B293-45E2-8969-46E6A9465C8A}" type="parTrans" cxnId="{750896D1-4B79-4322-A237-3B6FDF02DFD8}">
      <dgm:prSet/>
      <dgm:spPr/>
      <dgm:t>
        <a:bodyPr/>
        <a:lstStyle/>
        <a:p>
          <a:endParaRPr lang="en-US"/>
        </a:p>
      </dgm:t>
    </dgm:pt>
    <dgm:pt modelId="{4E858CD7-A576-4CBF-ADFF-D83377C42743}" type="sibTrans" cxnId="{750896D1-4B79-4322-A237-3B6FDF02DFD8}">
      <dgm:prSet/>
      <dgm:spPr/>
      <dgm:t>
        <a:bodyPr/>
        <a:lstStyle/>
        <a:p>
          <a:endParaRPr lang="en-US"/>
        </a:p>
      </dgm:t>
    </dgm:pt>
    <dgm:pt modelId="{FF9D3F18-F8D2-4D76-8F0E-C72EE2B5E3DA}">
      <dgm:prSet/>
      <dgm:spPr/>
      <dgm:t>
        <a:bodyPr/>
        <a:lstStyle/>
        <a:p>
          <a:r>
            <a:rPr lang="en-IN" b="1"/>
            <a:t>6. TFS</a:t>
          </a:r>
          <a:endParaRPr lang="en-US"/>
        </a:p>
      </dgm:t>
    </dgm:pt>
    <dgm:pt modelId="{A181124B-4116-4F9C-921F-FF313450CF8B}" type="parTrans" cxnId="{2D134205-311C-4D2F-9F0C-3B9E82B8C4EC}">
      <dgm:prSet/>
      <dgm:spPr/>
      <dgm:t>
        <a:bodyPr/>
        <a:lstStyle/>
        <a:p>
          <a:endParaRPr lang="en-US"/>
        </a:p>
      </dgm:t>
    </dgm:pt>
    <dgm:pt modelId="{ECEC2BB7-308B-4A2E-9EEB-905A43ACD36F}" type="sibTrans" cxnId="{2D134205-311C-4D2F-9F0C-3B9E82B8C4EC}">
      <dgm:prSet/>
      <dgm:spPr/>
      <dgm:t>
        <a:bodyPr/>
        <a:lstStyle/>
        <a:p>
          <a:endParaRPr lang="en-US"/>
        </a:p>
      </dgm:t>
    </dgm:pt>
    <dgm:pt modelId="{15CB2395-A423-42EA-B008-03EBB53CAA20}">
      <dgm:prSet/>
      <dgm:spPr/>
      <dgm:t>
        <a:bodyPr/>
        <a:lstStyle/>
        <a:p>
          <a:r>
            <a:rPr lang="en-IN" b="1"/>
            <a:t>7.Subversion (SVN)</a:t>
          </a:r>
          <a:endParaRPr lang="en-US"/>
        </a:p>
      </dgm:t>
    </dgm:pt>
    <dgm:pt modelId="{B7FBED7A-A3B8-4119-A0A5-986F64A0F32F}" type="parTrans" cxnId="{0C257BBB-F517-455F-8B91-46B8BB70B61A}">
      <dgm:prSet/>
      <dgm:spPr/>
      <dgm:t>
        <a:bodyPr/>
        <a:lstStyle/>
        <a:p>
          <a:endParaRPr lang="en-US"/>
        </a:p>
      </dgm:t>
    </dgm:pt>
    <dgm:pt modelId="{A3AF5969-FAB7-4BB0-BC1D-40EE1C451896}" type="sibTrans" cxnId="{0C257BBB-F517-455F-8B91-46B8BB70B61A}">
      <dgm:prSet/>
      <dgm:spPr/>
      <dgm:t>
        <a:bodyPr/>
        <a:lstStyle/>
        <a:p>
          <a:endParaRPr lang="en-US"/>
        </a:p>
      </dgm:t>
    </dgm:pt>
    <dgm:pt modelId="{42137EC6-A247-4B7D-ADDC-7BFE8B007C4F}">
      <dgm:prSet/>
      <dgm:spPr/>
      <dgm:t>
        <a:bodyPr/>
        <a:lstStyle/>
        <a:p>
          <a:r>
            <a:rPr lang="en-IN" b="1"/>
            <a:t>8.AWS code commit.</a:t>
          </a:r>
          <a:endParaRPr lang="en-US"/>
        </a:p>
      </dgm:t>
    </dgm:pt>
    <dgm:pt modelId="{2ACC2E18-1DFF-4DC5-9867-6E0F1958170F}" type="parTrans" cxnId="{7E23FA5D-4173-4321-A282-7A6BCAE17684}">
      <dgm:prSet/>
      <dgm:spPr/>
      <dgm:t>
        <a:bodyPr/>
        <a:lstStyle/>
        <a:p>
          <a:endParaRPr lang="en-US"/>
        </a:p>
      </dgm:t>
    </dgm:pt>
    <dgm:pt modelId="{66118542-1BBB-4619-B867-64525909735E}" type="sibTrans" cxnId="{7E23FA5D-4173-4321-A282-7A6BCAE17684}">
      <dgm:prSet/>
      <dgm:spPr/>
      <dgm:t>
        <a:bodyPr/>
        <a:lstStyle/>
        <a:p>
          <a:endParaRPr lang="en-US"/>
        </a:p>
      </dgm:t>
    </dgm:pt>
    <dgm:pt modelId="{AEC0E978-C2B9-4CAF-ADA8-6F916900B955}" type="pres">
      <dgm:prSet presAssocID="{0384E7FD-BC76-4681-A54C-533D5F71B527}" presName="diagram" presStyleCnt="0">
        <dgm:presLayoutVars>
          <dgm:dir/>
          <dgm:resizeHandles val="exact"/>
        </dgm:presLayoutVars>
      </dgm:prSet>
      <dgm:spPr/>
    </dgm:pt>
    <dgm:pt modelId="{549C8E5C-D12E-4EB8-949E-7BD5BC98878D}" type="pres">
      <dgm:prSet presAssocID="{71557022-6CAC-40A5-804B-F1C99B46FDCC}" presName="node" presStyleLbl="node1" presStyleIdx="0" presStyleCnt="8">
        <dgm:presLayoutVars>
          <dgm:bulletEnabled val="1"/>
        </dgm:presLayoutVars>
      </dgm:prSet>
      <dgm:spPr/>
    </dgm:pt>
    <dgm:pt modelId="{438F28F9-57A8-442D-9676-4CE6F3720769}" type="pres">
      <dgm:prSet presAssocID="{6358DC5F-8A18-44E3-A0C9-A17E7A20A0D6}" presName="sibTrans" presStyleCnt="0"/>
      <dgm:spPr/>
    </dgm:pt>
    <dgm:pt modelId="{2FFBFA99-722E-4069-B257-224842165DA9}" type="pres">
      <dgm:prSet presAssocID="{B8318929-95AB-4E1E-BE31-ECDCF668C0C5}" presName="node" presStyleLbl="node1" presStyleIdx="1" presStyleCnt="8">
        <dgm:presLayoutVars>
          <dgm:bulletEnabled val="1"/>
        </dgm:presLayoutVars>
      </dgm:prSet>
      <dgm:spPr/>
    </dgm:pt>
    <dgm:pt modelId="{8663D4E6-369E-465A-B40D-8A3DC700F318}" type="pres">
      <dgm:prSet presAssocID="{CEC02A6B-F982-495D-A6F3-D0AF6318F5FB}" presName="sibTrans" presStyleCnt="0"/>
      <dgm:spPr/>
    </dgm:pt>
    <dgm:pt modelId="{59A169CD-1ECA-4D3A-B9F1-4E7A14A0EA1A}" type="pres">
      <dgm:prSet presAssocID="{0FCB2471-BF49-433C-8BD6-60E4486B3A80}" presName="node" presStyleLbl="node1" presStyleIdx="2" presStyleCnt="8">
        <dgm:presLayoutVars>
          <dgm:bulletEnabled val="1"/>
        </dgm:presLayoutVars>
      </dgm:prSet>
      <dgm:spPr/>
    </dgm:pt>
    <dgm:pt modelId="{468B99B9-ACE7-4C11-A420-41A6FBA7F5CC}" type="pres">
      <dgm:prSet presAssocID="{F8A7E970-6F44-448E-B23A-00FCADE32FDF}" presName="sibTrans" presStyleCnt="0"/>
      <dgm:spPr/>
    </dgm:pt>
    <dgm:pt modelId="{DF14144F-02DE-4203-A746-95F6CAF6B24D}" type="pres">
      <dgm:prSet presAssocID="{82244378-9815-4175-9156-606A9D92D4BB}" presName="node" presStyleLbl="node1" presStyleIdx="3" presStyleCnt="8">
        <dgm:presLayoutVars>
          <dgm:bulletEnabled val="1"/>
        </dgm:presLayoutVars>
      </dgm:prSet>
      <dgm:spPr/>
    </dgm:pt>
    <dgm:pt modelId="{CF700B85-63B2-4525-969B-608E8E3953BB}" type="pres">
      <dgm:prSet presAssocID="{213381DD-E7CC-4D25-9DF8-1CFA8D359B26}" presName="sibTrans" presStyleCnt="0"/>
      <dgm:spPr/>
    </dgm:pt>
    <dgm:pt modelId="{386B13CB-8AE4-42DD-82AF-3CC372EB4593}" type="pres">
      <dgm:prSet presAssocID="{C9A2400F-82F6-47CB-8F68-705E0829446B}" presName="node" presStyleLbl="node1" presStyleIdx="4" presStyleCnt="8">
        <dgm:presLayoutVars>
          <dgm:bulletEnabled val="1"/>
        </dgm:presLayoutVars>
      </dgm:prSet>
      <dgm:spPr/>
    </dgm:pt>
    <dgm:pt modelId="{AEC1138F-98F7-472E-B6D9-E0D9793D7D01}" type="pres">
      <dgm:prSet presAssocID="{4E858CD7-A576-4CBF-ADFF-D83377C42743}" presName="sibTrans" presStyleCnt="0"/>
      <dgm:spPr/>
    </dgm:pt>
    <dgm:pt modelId="{D81DFE3C-9B1D-4E1C-909C-903A2AC0247B}" type="pres">
      <dgm:prSet presAssocID="{FF9D3F18-F8D2-4D76-8F0E-C72EE2B5E3DA}" presName="node" presStyleLbl="node1" presStyleIdx="5" presStyleCnt="8">
        <dgm:presLayoutVars>
          <dgm:bulletEnabled val="1"/>
        </dgm:presLayoutVars>
      </dgm:prSet>
      <dgm:spPr/>
    </dgm:pt>
    <dgm:pt modelId="{C335E9DD-5EF4-43DB-8F18-F94DF237B1CE}" type="pres">
      <dgm:prSet presAssocID="{ECEC2BB7-308B-4A2E-9EEB-905A43ACD36F}" presName="sibTrans" presStyleCnt="0"/>
      <dgm:spPr/>
    </dgm:pt>
    <dgm:pt modelId="{3048CB86-0CBB-4857-9D22-E2A954CC07C1}" type="pres">
      <dgm:prSet presAssocID="{15CB2395-A423-42EA-B008-03EBB53CAA20}" presName="node" presStyleLbl="node1" presStyleIdx="6" presStyleCnt="8">
        <dgm:presLayoutVars>
          <dgm:bulletEnabled val="1"/>
        </dgm:presLayoutVars>
      </dgm:prSet>
      <dgm:spPr/>
    </dgm:pt>
    <dgm:pt modelId="{49769C47-437D-4F37-999F-D83880438A7F}" type="pres">
      <dgm:prSet presAssocID="{A3AF5969-FAB7-4BB0-BC1D-40EE1C451896}" presName="sibTrans" presStyleCnt="0"/>
      <dgm:spPr/>
    </dgm:pt>
    <dgm:pt modelId="{B0133D03-8B48-458F-B3B7-2DF8A201164E}" type="pres">
      <dgm:prSet presAssocID="{42137EC6-A247-4B7D-ADDC-7BFE8B007C4F}" presName="node" presStyleLbl="node1" presStyleIdx="7" presStyleCnt="8">
        <dgm:presLayoutVars>
          <dgm:bulletEnabled val="1"/>
        </dgm:presLayoutVars>
      </dgm:prSet>
      <dgm:spPr/>
    </dgm:pt>
  </dgm:ptLst>
  <dgm:cxnLst>
    <dgm:cxn modelId="{2D134205-311C-4D2F-9F0C-3B9E82B8C4EC}" srcId="{0384E7FD-BC76-4681-A54C-533D5F71B527}" destId="{FF9D3F18-F8D2-4D76-8F0E-C72EE2B5E3DA}" srcOrd="5" destOrd="0" parTransId="{A181124B-4116-4F9C-921F-FF313450CF8B}" sibTransId="{ECEC2BB7-308B-4A2E-9EEB-905A43ACD36F}"/>
    <dgm:cxn modelId="{9CC4B207-9D90-4FC2-AEAE-DD2E14438BAD}" type="presOf" srcId="{82244378-9815-4175-9156-606A9D92D4BB}" destId="{DF14144F-02DE-4203-A746-95F6CAF6B24D}" srcOrd="0" destOrd="0" presId="urn:microsoft.com/office/officeart/2005/8/layout/default"/>
    <dgm:cxn modelId="{0C9BB921-CA0E-4C0E-A5B6-BE805AAD450A}" type="presOf" srcId="{FF9D3F18-F8D2-4D76-8F0E-C72EE2B5E3DA}" destId="{D81DFE3C-9B1D-4E1C-909C-903A2AC0247B}" srcOrd="0" destOrd="0" presId="urn:microsoft.com/office/officeart/2005/8/layout/default"/>
    <dgm:cxn modelId="{20F91E29-D72F-45A2-BFD8-785EFA850AAE}" type="presOf" srcId="{B8318929-95AB-4E1E-BE31-ECDCF668C0C5}" destId="{2FFBFA99-722E-4069-B257-224842165DA9}" srcOrd="0" destOrd="0" presId="urn:microsoft.com/office/officeart/2005/8/layout/default"/>
    <dgm:cxn modelId="{7E23FA5D-4173-4321-A282-7A6BCAE17684}" srcId="{0384E7FD-BC76-4681-A54C-533D5F71B527}" destId="{42137EC6-A247-4B7D-ADDC-7BFE8B007C4F}" srcOrd="7" destOrd="0" parTransId="{2ACC2E18-1DFF-4DC5-9867-6E0F1958170F}" sibTransId="{66118542-1BBB-4619-B867-64525909735E}"/>
    <dgm:cxn modelId="{DBE20345-943A-4D53-A975-E9624CDC6C2B}" srcId="{0384E7FD-BC76-4681-A54C-533D5F71B527}" destId="{0FCB2471-BF49-433C-8BD6-60E4486B3A80}" srcOrd="2" destOrd="0" parTransId="{2AA0EC95-ECF4-4D7B-850E-6074157916A5}" sibTransId="{F8A7E970-6F44-448E-B23A-00FCADE32FDF}"/>
    <dgm:cxn modelId="{DF884769-689C-48EF-BFAC-7D313C8D080F}" type="presOf" srcId="{15CB2395-A423-42EA-B008-03EBB53CAA20}" destId="{3048CB86-0CBB-4857-9D22-E2A954CC07C1}" srcOrd="0" destOrd="0" presId="urn:microsoft.com/office/officeart/2005/8/layout/default"/>
    <dgm:cxn modelId="{8901F86C-CD84-49BB-AABD-F3CEAB0B39F4}" srcId="{0384E7FD-BC76-4681-A54C-533D5F71B527}" destId="{B8318929-95AB-4E1E-BE31-ECDCF668C0C5}" srcOrd="1" destOrd="0" parTransId="{43D70E0A-E81B-40D8-877B-FB901D685BA4}" sibTransId="{CEC02A6B-F982-495D-A6F3-D0AF6318F5FB}"/>
    <dgm:cxn modelId="{4BC06C54-CE11-4FDA-8C64-C5BCF5E03633}" type="presOf" srcId="{71557022-6CAC-40A5-804B-F1C99B46FDCC}" destId="{549C8E5C-D12E-4EB8-949E-7BD5BC98878D}" srcOrd="0" destOrd="0" presId="urn:microsoft.com/office/officeart/2005/8/layout/default"/>
    <dgm:cxn modelId="{38AA7C58-F72E-432E-8276-A3621B54CB77}" type="presOf" srcId="{0384E7FD-BC76-4681-A54C-533D5F71B527}" destId="{AEC0E978-C2B9-4CAF-ADA8-6F916900B955}" srcOrd="0" destOrd="0" presId="urn:microsoft.com/office/officeart/2005/8/layout/default"/>
    <dgm:cxn modelId="{97411F79-AB9A-4051-99A4-FDF1306E22EB}" srcId="{0384E7FD-BC76-4681-A54C-533D5F71B527}" destId="{82244378-9815-4175-9156-606A9D92D4BB}" srcOrd="3" destOrd="0" parTransId="{E1BF891D-5538-480A-962F-29E0801235DD}" sibTransId="{213381DD-E7CC-4D25-9DF8-1CFA8D359B26}"/>
    <dgm:cxn modelId="{BD530486-29A3-421B-8BE8-83CE6EF21A54}" srcId="{0384E7FD-BC76-4681-A54C-533D5F71B527}" destId="{71557022-6CAC-40A5-804B-F1C99B46FDCC}" srcOrd="0" destOrd="0" parTransId="{05E21DF5-AB9E-4711-A20F-952196ABC7AA}" sibTransId="{6358DC5F-8A18-44E3-A0C9-A17E7A20A0D6}"/>
    <dgm:cxn modelId="{10C010AA-6B00-4449-8333-F54095D7FAD4}" type="presOf" srcId="{42137EC6-A247-4B7D-ADDC-7BFE8B007C4F}" destId="{B0133D03-8B48-458F-B3B7-2DF8A201164E}" srcOrd="0" destOrd="0" presId="urn:microsoft.com/office/officeart/2005/8/layout/default"/>
    <dgm:cxn modelId="{0C257BBB-F517-455F-8B91-46B8BB70B61A}" srcId="{0384E7FD-BC76-4681-A54C-533D5F71B527}" destId="{15CB2395-A423-42EA-B008-03EBB53CAA20}" srcOrd="6" destOrd="0" parTransId="{B7FBED7A-A3B8-4119-A0A5-986F64A0F32F}" sibTransId="{A3AF5969-FAB7-4BB0-BC1D-40EE1C451896}"/>
    <dgm:cxn modelId="{750896D1-4B79-4322-A237-3B6FDF02DFD8}" srcId="{0384E7FD-BC76-4681-A54C-533D5F71B527}" destId="{C9A2400F-82F6-47CB-8F68-705E0829446B}" srcOrd="4" destOrd="0" parTransId="{E57B7FFC-B293-45E2-8969-46E6A9465C8A}" sibTransId="{4E858CD7-A576-4CBF-ADFF-D83377C42743}"/>
    <dgm:cxn modelId="{A11EAFD2-C8C4-45EB-98BC-B29D93FB517E}" type="presOf" srcId="{C9A2400F-82F6-47CB-8F68-705E0829446B}" destId="{386B13CB-8AE4-42DD-82AF-3CC372EB4593}" srcOrd="0" destOrd="0" presId="urn:microsoft.com/office/officeart/2005/8/layout/default"/>
    <dgm:cxn modelId="{20880CD9-5C5E-4A98-B60A-DE02624C0AAE}" type="presOf" srcId="{0FCB2471-BF49-433C-8BD6-60E4486B3A80}" destId="{59A169CD-1ECA-4D3A-B9F1-4E7A14A0EA1A}" srcOrd="0" destOrd="0" presId="urn:microsoft.com/office/officeart/2005/8/layout/default"/>
    <dgm:cxn modelId="{B6218416-61F0-48D0-8F81-6CC8C6002C95}" type="presParOf" srcId="{AEC0E978-C2B9-4CAF-ADA8-6F916900B955}" destId="{549C8E5C-D12E-4EB8-949E-7BD5BC98878D}" srcOrd="0" destOrd="0" presId="urn:microsoft.com/office/officeart/2005/8/layout/default"/>
    <dgm:cxn modelId="{0B5F8DB9-D549-42EA-A913-B005BFA85C0C}" type="presParOf" srcId="{AEC0E978-C2B9-4CAF-ADA8-6F916900B955}" destId="{438F28F9-57A8-442D-9676-4CE6F3720769}" srcOrd="1" destOrd="0" presId="urn:microsoft.com/office/officeart/2005/8/layout/default"/>
    <dgm:cxn modelId="{DD91C3D6-60E1-4D31-ACF1-2E5B56A67EFD}" type="presParOf" srcId="{AEC0E978-C2B9-4CAF-ADA8-6F916900B955}" destId="{2FFBFA99-722E-4069-B257-224842165DA9}" srcOrd="2" destOrd="0" presId="urn:microsoft.com/office/officeart/2005/8/layout/default"/>
    <dgm:cxn modelId="{F8AADE77-31FD-46DC-BBCC-9CC51A71A964}" type="presParOf" srcId="{AEC0E978-C2B9-4CAF-ADA8-6F916900B955}" destId="{8663D4E6-369E-465A-B40D-8A3DC700F318}" srcOrd="3" destOrd="0" presId="urn:microsoft.com/office/officeart/2005/8/layout/default"/>
    <dgm:cxn modelId="{818E613B-0B99-4614-9E15-15E6E77EFDCB}" type="presParOf" srcId="{AEC0E978-C2B9-4CAF-ADA8-6F916900B955}" destId="{59A169CD-1ECA-4D3A-B9F1-4E7A14A0EA1A}" srcOrd="4" destOrd="0" presId="urn:microsoft.com/office/officeart/2005/8/layout/default"/>
    <dgm:cxn modelId="{B313EB9E-D95B-431E-B589-BC122808785F}" type="presParOf" srcId="{AEC0E978-C2B9-4CAF-ADA8-6F916900B955}" destId="{468B99B9-ACE7-4C11-A420-41A6FBA7F5CC}" srcOrd="5" destOrd="0" presId="urn:microsoft.com/office/officeart/2005/8/layout/default"/>
    <dgm:cxn modelId="{D71ABBB5-AD04-4624-8ADF-BD32CFFBF271}" type="presParOf" srcId="{AEC0E978-C2B9-4CAF-ADA8-6F916900B955}" destId="{DF14144F-02DE-4203-A746-95F6CAF6B24D}" srcOrd="6" destOrd="0" presId="urn:microsoft.com/office/officeart/2005/8/layout/default"/>
    <dgm:cxn modelId="{B91847DF-DF82-405A-A781-1D84F1FFF816}" type="presParOf" srcId="{AEC0E978-C2B9-4CAF-ADA8-6F916900B955}" destId="{CF700B85-63B2-4525-969B-608E8E3953BB}" srcOrd="7" destOrd="0" presId="urn:microsoft.com/office/officeart/2005/8/layout/default"/>
    <dgm:cxn modelId="{98EF06B1-C74A-4DDF-9BBC-39FD14476F15}" type="presParOf" srcId="{AEC0E978-C2B9-4CAF-ADA8-6F916900B955}" destId="{386B13CB-8AE4-42DD-82AF-3CC372EB4593}" srcOrd="8" destOrd="0" presId="urn:microsoft.com/office/officeart/2005/8/layout/default"/>
    <dgm:cxn modelId="{631D6B95-65D3-46E6-944A-5B01BA1D7EC0}" type="presParOf" srcId="{AEC0E978-C2B9-4CAF-ADA8-6F916900B955}" destId="{AEC1138F-98F7-472E-B6D9-E0D9793D7D01}" srcOrd="9" destOrd="0" presId="urn:microsoft.com/office/officeart/2005/8/layout/default"/>
    <dgm:cxn modelId="{0FE43C35-1010-4645-92D4-2E37CCCCB9CC}" type="presParOf" srcId="{AEC0E978-C2B9-4CAF-ADA8-6F916900B955}" destId="{D81DFE3C-9B1D-4E1C-909C-903A2AC0247B}" srcOrd="10" destOrd="0" presId="urn:microsoft.com/office/officeart/2005/8/layout/default"/>
    <dgm:cxn modelId="{BD84DED1-CDD0-4E9B-A761-8F5D23D3B857}" type="presParOf" srcId="{AEC0E978-C2B9-4CAF-ADA8-6F916900B955}" destId="{C335E9DD-5EF4-43DB-8F18-F94DF237B1CE}" srcOrd="11" destOrd="0" presId="urn:microsoft.com/office/officeart/2005/8/layout/default"/>
    <dgm:cxn modelId="{828D7D51-939E-4F67-B436-5FF398241FDE}" type="presParOf" srcId="{AEC0E978-C2B9-4CAF-ADA8-6F916900B955}" destId="{3048CB86-0CBB-4857-9D22-E2A954CC07C1}" srcOrd="12" destOrd="0" presId="urn:microsoft.com/office/officeart/2005/8/layout/default"/>
    <dgm:cxn modelId="{57420191-E807-4252-B03D-842D751D4FB2}" type="presParOf" srcId="{AEC0E978-C2B9-4CAF-ADA8-6F916900B955}" destId="{49769C47-437D-4F37-999F-D83880438A7F}" srcOrd="13" destOrd="0" presId="urn:microsoft.com/office/officeart/2005/8/layout/default"/>
    <dgm:cxn modelId="{F5C4E1AA-3FCB-4932-92EE-9A17502B66C7}" type="presParOf" srcId="{AEC0E978-C2B9-4CAF-ADA8-6F916900B955}" destId="{B0133D03-8B48-458F-B3B7-2DF8A201164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71F460-D97E-4371-A3FA-317FC65D401B}" type="doc">
      <dgm:prSet loTypeId="urn:microsoft.com/office/officeart/2018/2/layout/IconCircleList" loCatId="icon" qsTypeId="urn:microsoft.com/office/officeart/2005/8/quickstyle/simple1" qsCatId="simple" csTypeId="urn:microsoft.com/office/officeart/2018/5/colors/Iconchunking_neutralbg_accent6_2" csCatId="accent6" phldr="1"/>
      <dgm:spPr/>
      <dgm:t>
        <a:bodyPr/>
        <a:lstStyle/>
        <a:p>
          <a:endParaRPr lang="en-US"/>
        </a:p>
      </dgm:t>
    </dgm:pt>
    <dgm:pt modelId="{E6E09915-22A0-45A5-9EA9-411A05368CF2}">
      <dgm:prSet/>
      <dgm:spPr/>
      <dgm:t>
        <a:bodyPr/>
        <a:lstStyle/>
        <a:p>
          <a:r>
            <a:rPr lang="en-US" dirty="0"/>
            <a:t>Continuous integration (CI) :</a:t>
          </a:r>
        </a:p>
      </dgm:t>
    </dgm:pt>
    <dgm:pt modelId="{53EDEBB5-4F2C-46C8-ACB2-207A80B0ECEA}" type="parTrans" cxnId="{B6980E7F-5B32-4E07-8CCB-27591753060F}">
      <dgm:prSet/>
      <dgm:spPr/>
      <dgm:t>
        <a:bodyPr/>
        <a:lstStyle/>
        <a:p>
          <a:endParaRPr lang="en-US"/>
        </a:p>
      </dgm:t>
    </dgm:pt>
    <dgm:pt modelId="{97CED81E-D8EE-4FD0-A620-7BD62C79E387}" type="sibTrans" cxnId="{B6980E7F-5B32-4E07-8CCB-27591753060F}">
      <dgm:prSet/>
      <dgm:spPr/>
      <dgm:t>
        <a:bodyPr/>
        <a:lstStyle/>
        <a:p>
          <a:endParaRPr lang="en-US"/>
        </a:p>
      </dgm:t>
    </dgm:pt>
    <dgm:pt modelId="{C717AE75-09C7-4A25-B6C7-FC4C22B11F3C}">
      <dgm:prSet/>
      <dgm:spPr/>
      <dgm:t>
        <a:bodyPr/>
        <a:lstStyle/>
        <a:p>
          <a:r>
            <a:rPr lang="en-US" b="0" i="0" dirty="0"/>
            <a:t>Continuous Integration is the practice of automatically and frequently integrating code changes from multiple contributors into a shared repository.</a:t>
          </a:r>
          <a:endParaRPr lang="en-US" dirty="0"/>
        </a:p>
      </dgm:t>
    </dgm:pt>
    <dgm:pt modelId="{004D39DB-65FA-43BF-BF83-622343B49C42}" type="parTrans" cxnId="{55B871D4-1062-4728-BC9D-7DBE90F5E17F}">
      <dgm:prSet/>
      <dgm:spPr/>
      <dgm:t>
        <a:bodyPr/>
        <a:lstStyle/>
        <a:p>
          <a:endParaRPr lang="en-US"/>
        </a:p>
      </dgm:t>
    </dgm:pt>
    <dgm:pt modelId="{DBB9A441-45B4-4FC7-8BF2-B211A2C33305}" type="sibTrans" cxnId="{55B871D4-1062-4728-BC9D-7DBE90F5E17F}">
      <dgm:prSet/>
      <dgm:spPr/>
      <dgm:t>
        <a:bodyPr/>
        <a:lstStyle/>
        <a:p>
          <a:endParaRPr lang="en-US"/>
        </a:p>
      </dgm:t>
    </dgm:pt>
    <dgm:pt modelId="{3AFFD08F-1970-40C2-87A7-FE15EEAF8C68}">
      <dgm:prSet/>
      <dgm:spPr/>
      <dgm:t>
        <a:bodyPr/>
        <a:lstStyle/>
        <a:p>
          <a:r>
            <a:rPr lang="en-US" dirty="0"/>
            <a:t>Continuous Deployment (CD) :</a:t>
          </a:r>
        </a:p>
      </dgm:t>
    </dgm:pt>
    <dgm:pt modelId="{97577C93-F4AC-48C9-83D5-0C1DCFEF7F50}" type="parTrans" cxnId="{99B647C4-9B69-41D4-A601-2CBF3F2FE1A3}">
      <dgm:prSet/>
      <dgm:spPr/>
      <dgm:t>
        <a:bodyPr/>
        <a:lstStyle/>
        <a:p>
          <a:endParaRPr lang="en-US"/>
        </a:p>
      </dgm:t>
    </dgm:pt>
    <dgm:pt modelId="{B6F17036-9801-485D-80C3-F74146BF43BB}" type="sibTrans" cxnId="{99B647C4-9B69-41D4-A601-2CBF3F2FE1A3}">
      <dgm:prSet/>
      <dgm:spPr/>
      <dgm:t>
        <a:bodyPr/>
        <a:lstStyle/>
        <a:p>
          <a:endParaRPr lang="en-US"/>
        </a:p>
      </dgm:t>
    </dgm:pt>
    <dgm:pt modelId="{C94D50D5-44AE-4350-867B-C913835700E9}">
      <dgm:prSet/>
      <dgm:spPr/>
      <dgm:t>
        <a:bodyPr/>
        <a:lstStyle/>
        <a:p>
          <a:r>
            <a:rPr lang="en-US" b="0" i="0" dirty="0"/>
            <a:t>Continuous Delivery is the practice of automatically and consistently delivering software to a staging or production environment after passing through the CI process.</a:t>
          </a:r>
          <a:endParaRPr lang="en-US" dirty="0"/>
        </a:p>
      </dgm:t>
    </dgm:pt>
    <dgm:pt modelId="{38B4625B-DF93-49C0-8ECF-84B6A09E7994}" type="parTrans" cxnId="{0F9795A9-791E-4820-910D-965EDF7D1681}">
      <dgm:prSet/>
      <dgm:spPr/>
      <dgm:t>
        <a:bodyPr/>
        <a:lstStyle/>
        <a:p>
          <a:endParaRPr lang="en-US"/>
        </a:p>
      </dgm:t>
    </dgm:pt>
    <dgm:pt modelId="{285A3440-991B-4DB9-91EA-06B1C2F044FA}" type="sibTrans" cxnId="{0F9795A9-791E-4820-910D-965EDF7D1681}">
      <dgm:prSet/>
      <dgm:spPr/>
      <dgm:t>
        <a:bodyPr/>
        <a:lstStyle/>
        <a:p>
          <a:endParaRPr lang="en-US"/>
        </a:p>
      </dgm:t>
    </dgm:pt>
    <dgm:pt modelId="{B7E03F17-5F9A-40BB-B4D2-CC9EB8FDFADE}" type="pres">
      <dgm:prSet presAssocID="{DF71F460-D97E-4371-A3FA-317FC65D401B}" presName="root" presStyleCnt="0">
        <dgm:presLayoutVars>
          <dgm:dir/>
          <dgm:resizeHandles val="exact"/>
        </dgm:presLayoutVars>
      </dgm:prSet>
      <dgm:spPr/>
    </dgm:pt>
    <dgm:pt modelId="{B5A9EDBC-F68F-474B-A4E0-35DF6448CF6D}" type="pres">
      <dgm:prSet presAssocID="{DF71F460-D97E-4371-A3FA-317FC65D401B}" presName="container" presStyleCnt="0">
        <dgm:presLayoutVars>
          <dgm:dir/>
          <dgm:resizeHandles val="exact"/>
        </dgm:presLayoutVars>
      </dgm:prSet>
      <dgm:spPr/>
    </dgm:pt>
    <dgm:pt modelId="{236ED8AE-CA68-4625-8F0F-5E0FBB428F05}" type="pres">
      <dgm:prSet presAssocID="{E6E09915-22A0-45A5-9EA9-411A05368CF2}" presName="compNode" presStyleCnt="0"/>
      <dgm:spPr/>
    </dgm:pt>
    <dgm:pt modelId="{AC779E04-FCD0-4EB5-B29A-B9DB64375866}" type="pres">
      <dgm:prSet presAssocID="{E6E09915-22A0-45A5-9EA9-411A05368CF2}" presName="iconBgRect" presStyleLbl="bgShp" presStyleIdx="0" presStyleCnt="4"/>
      <dgm:spPr/>
    </dgm:pt>
    <dgm:pt modelId="{FF783901-C272-42B1-A123-DBB4EB736B2C}" type="pres">
      <dgm:prSet presAssocID="{E6E09915-22A0-45A5-9EA9-411A05368C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7B75EFAB-4274-45B4-8ED6-548F2CCDC84F}" type="pres">
      <dgm:prSet presAssocID="{E6E09915-22A0-45A5-9EA9-411A05368CF2}" presName="spaceRect" presStyleCnt="0"/>
      <dgm:spPr/>
    </dgm:pt>
    <dgm:pt modelId="{7B395B79-0AC2-4BFE-9778-CCFFA46DD48D}" type="pres">
      <dgm:prSet presAssocID="{E6E09915-22A0-45A5-9EA9-411A05368CF2}" presName="textRect" presStyleLbl="revTx" presStyleIdx="0" presStyleCnt="4">
        <dgm:presLayoutVars>
          <dgm:chMax val="1"/>
          <dgm:chPref val="1"/>
        </dgm:presLayoutVars>
      </dgm:prSet>
      <dgm:spPr/>
    </dgm:pt>
    <dgm:pt modelId="{2F90ACBB-DF6A-4A8F-8A42-A1864C3CC5A2}" type="pres">
      <dgm:prSet presAssocID="{97CED81E-D8EE-4FD0-A620-7BD62C79E387}" presName="sibTrans" presStyleLbl="sibTrans2D1" presStyleIdx="0" presStyleCnt="0"/>
      <dgm:spPr/>
    </dgm:pt>
    <dgm:pt modelId="{42570796-1BDA-4E4D-9CCD-01793C9B5E87}" type="pres">
      <dgm:prSet presAssocID="{C717AE75-09C7-4A25-B6C7-FC4C22B11F3C}" presName="compNode" presStyleCnt="0"/>
      <dgm:spPr/>
    </dgm:pt>
    <dgm:pt modelId="{46285A81-AC82-4E15-8787-BC5FB8D6BDC5}" type="pres">
      <dgm:prSet presAssocID="{C717AE75-09C7-4A25-B6C7-FC4C22B11F3C}" presName="iconBgRect" presStyleLbl="bgShp" presStyleIdx="1" presStyleCnt="4"/>
      <dgm:spPr/>
    </dgm:pt>
    <dgm:pt modelId="{56EB47D3-43A2-40BC-85D0-359E0C4D54DC}" type="pres">
      <dgm:prSet presAssocID="{C717AE75-09C7-4A25-B6C7-FC4C22B11F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02F23D5-6A8F-41F7-92F5-242196FE941A}" type="pres">
      <dgm:prSet presAssocID="{C717AE75-09C7-4A25-B6C7-FC4C22B11F3C}" presName="spaceRect" presStyleCnt="0"/>
      <dgm:spPr/>
    </dgm:pt>
    <dgm:pt modelId="{47290447-05AD-4D72-9188-F7E0CEF045AE}" type="pres">
      <dgm:prSet presAssocID="{C717AE75-09C7-4A25-B6C7-FC4C22B11F3C}" presName="textRect" presStyleLbl="revTx" presStyleIdx="1" presStyleCnt="4">
        <dgm:presLayoutVars>
          <dgm:chMax val="1"/>
          <dgm:chPref val="1"/>
        </dgm:presLayoutVars>
      </dgm:prSet>
      <dgm:spPr/>
    </dgm:pt>
    <dgm:pt modelId="{194EFA5D-0EC9-4514-952F-E23CA989F89F}" type="pres">
      <dgm:prSet presAssocID="{DBB9A441-45B4-4FC7-8BF2-B211A2C33305}" presName="sibTrans" presStyleLbl="sibTrans2D1" presStyleIdx="0" presStyleCnt="0"/>
      <dgm:spPr/>
    </dgm:pt>
    <dgm:pt modelId="{C87FEAED-4AA4-4413-9CA1-ED7B8F4D7E20}" type="pres">
      <dgm:prSet presAssocID="{3AFFD08F-1970-40C2-87A7-FE15EEAF8C68}" presName="compNode" presStyleCnt="0"/>
      <dgm:spPr/>
    </dgm:pt>
    <dgm:pt modelId="{E962D30E-A4FC-492F-A547-59DD512CEE55}" type="pres">
      <dgm:prSet presAssocID="{3AFFD08F-1970-40C2-87A7-FE15EEAF8C68}" presName="iconBgRect" presStyleLbl="bgShp" presStyleIdx="2" presStyleCnt="4"/>
      <dgm:spPr/>
    </dgm:pt>
    <dgm:pt modelId="{3A713BEC-0914-4158-B1EE-CD1F403F7A0C}" type="pres">
      <dgm:prSet presAssocID="{3AFFD08F-1970-40C2-87A7-FE15EEAF8C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tical disc"/>
        </a:ext>
      </dgm:extLst>
    </dgm:pt>
    <dgm:pt modelId="{6D6D0C4E-2153-4E4F-A995-EB30722A4520}" type="pres">
      <dgm:prSet presAssocID="{3AFFD08F-1970-40C2-87A7-FE15EEAF8C68}" presName="spaceRect" presStyleCnt="0"/>
      <dgm:spPr/>
    </dgm:pt>
    <dgm:pt modelId="{E7886210-B278-4B46-9D77-FBE6F3CE6B44}" type="pres">
      <dgm:prSet presAssocID="{3AFFD08F-1970-40C2-87A7-FE15EEAF8C68}" presName="textRect" presStyleLbl="revTx" presStyleIdx="2" presStyleCnt="4">
        <dgm:presLayoutVars>
          <dgm:chMax val="1"/>
          <dgm:chPref val="1"/>
        </dgm:presLayoutVars>
      </dgm:prSet>
      <dgm:spPr/>
    </dgm:pt>
    <dgm:pt modelId="{EAEE896B-2B32-4B52-AF61-23559E8E8396}" type="pres">
      <dgm:prSet presAssocID="{B6F17036-9801-485D-80C3-F74146BF43BB}" presName="sibTrans" presStyleLbl="sibTrans2D1" presStyleIdx="0" presStyleCnt="0"/>
      <dgm:spPr/>
    </dgm:pt>
    <dgm:pt modelId="{3C035120-16B9-4150-BDCB-7586A615F7A6}" type="pres">
      <dgm:prSet presAssocID="{C94D50D5-44AE-4350-867B-C913835700E9}" presName="compNode" presStyleCnt="0"/>
      <dgm:spPr/>
    </dgm:pt>
    <dgm:pt modelId="{BDDFCAAE-7AA4-4906-8A44-C8E17910C130}" type="pres">
      <dgm:prSet presAssocID="{C94D50D5-44AE-4350-867B-C913835700E9}" presName="iconBgRect" presStyleLbl="bgShp" presStyleIdx="3" presStyleCnt="4"/>
      <dgm:spPr/>
    </dgm:pt>
    <dgm:pt modelId="{C6D19C4C-1728-497B-B674-E63C2DA36191}" type="pres">
      <dgm:prSet presAssocID="{C94D50D5-44AE-4350-867B-C913835700E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064FB019-9869-47A7-A3D7-223A106D3909}" type="pres">
      <dgm:prSet presAssocID="{C94D50D5-44AE-4350-867B-C913835700E9}" presName="spaceRect" presStyleCnt="0"/>
      <dgm:spPr/>
    </dgm:pt>
    <dgm:pt modelId="{53EEF2E7-0BBE-4B7C-A818-3AF25F867FFF}" type="pres">
      <dgm:prSet presAssocID="{C94D50D5-44AE-4350-867B-C913835700E9}" presName="textRect" presStyleLbl="revTx" presStyleIdx="3" presStyleCnt="4">
        <dgm:presLayoutVars>
          <dgm:chMax val="1"/>
          <dgm:chPref val="1"/>
        </dgm:presLayoutVars>
      </dgm:prSet>
      <dgm:spPr/>
    </dgm:pt>
  </dgm:ptLst>
  <dgm:cxnLst>
    <dgm:cxn modelId="{4CAAB931-4725-40A9-B895-CAFB519B4DDB}" type="presOf" srcId="{E6E09915-22A0-45A5-9EA9-411A05368CF2}" destId="{7B395B79-0AC2-4BFE-9778-CCFFA46DD48D}" srcOrd="0" destOrd="0" presId="urn:microsoft.com/office/officeart/2018/2/layout/IconCircleList"/>
    <dgm:cxn modelId="{FA422C6C-C8EE-4A4C-A7FF-CB3A110EC1A7}" type="presOf" srcId="{97CED81E-D8EE-4FD0-A620-7BD62C79E387}" destId="{2F90ACBB-DF6A-4A8F-8A42-A1864C3CC5A2}" srcOrd="0" destOrd="0" presId="urn:microsoft.com/office/officeart/2018/2/layout/IconCircleList"/>
    <dgm:cxn modelId="{5930274F-8A09-4858-95B4-122D8369F336}" type="presOf" srcId="{3AFFD08F-1970-40C2-87A7-FE15EEAF8C68}" destId="{E7886210-B278-4B46-9D77-FBE6F3CE6B44}" srcOrd="0" destOrd="0" presId="urn:microsoft.com/office/officeart/2018/2/layout/IconCircleList"/>
    <dgm:cxn modelId="{2B9C795A-66BD-4404-8E1D-F515B29EBA11}" type="presOf" srcId="{C717AE75-09C7-4A25-B6C7-FC4C22B11F3C}" destId="{47290447-05AD-4D72-9188-F7E0CEF045AE}" srcOrd="0" destOrd="0" presId="urn:microsoft.com/office/officeart/2018/2/layout/IconCircleList"/>
    <dgm:cxn modelId="{B6980E7F-5B32-4E07-8CCB-27591753060F}" srcId="{DF71F460-D97E-4371-A3FA-317FC65D401B}" destId="{E6E09915-22A0-45A5-9EA9-411A05368CF2}" srcOrd="0" destOrd="0" parTransId="{53EDEBB5-4F2C-46C8-ACB2-207A80B0ECEA}" sibTransId="{97CED81E-D8EE-4FD0-A620-7BD62C79E387}"/>
    <dgm:cxn modelId="{0F9795A9-791E-4820-910D-965EDF7D1681}" srcId="{DF71F460-D97E-4371-A3FA-317FC65D401B}" destId="{C94D50D5-44AE-4350-867B-C913835700E9}" srcOrd="3" destOrd="0" parTransId="{38B4625B-DF93-49C0-8ECF-84B6A09E7994}" sibTransId="{285A3440-991B-4DB9-91EA-06B1C2F044FA}"/>
    <dgm:cxn modelId="{10D232BA-7412-4246-803D-009CB11FCD7E}" type="presOf" srcId="{B6F17036-9801-485D-80C3-F74146BF43BB}" destId="{EAEE896B-2B32-4B52-AF61-23559E8E8396}" srcOrd="0" destOrd="0" presId="urn:microsoft.com/office/officeart/2018/2/layout/IconCircleList"/>
    <dgm:cxn modelId="{99B647C4-9B69-41D4-A601-2CBF3F2FE1A3}" srcId="{DF71F460-D97E-4371-A3FA-317FC65D401B}" destId="{3AFFD08F-1970-40C2-87A7-FE15EEAF8C68}" srcOrd="2" destOrd="0" parTransId="{97577C93-F4AC-48C9-83D5-0C1DCFEF7F50}" sibTransId="{B6F17036-9801-485D-80C3-F74146BF43BB}"/>
    <dgm:cxn modelId="{3F63EAC7-F60C-4FD4-BABE-F2C813D5921E}" type="presOf" srcId="{DBB9A441-45B4-4FC7-8BF2-B211A2C33305}" destId="{194EFA5D-0EC9-4514-952F-E23CA989F89F}" srcOrd="0" destOrd="0" presId="urn:microsoft.com/office/officeart/2018/2/layout/IconCircleList"/>
    <dgm:cxn modelId="{55B871D4-1062-4728-BC9D-7DBE90F5E17F}" srcId="{DF71F460-D97E-4371-A3FA-317FC65D401B}" destId="{C717AE75-09C7-4A25-B6C7-FC4C22B11F3C}" srcOrd="1" destOrd="0" parTransId="{004D39DB-65FA-43BF-BF83-622343B49C42}" sibTransId="{DBB9A441-45B4-4FC7-8BF2-B211A2C33305}"/>
    <dgm:cxn modelId="{338BD3F0-716D-4CB5-B07B-8FDD52C87DB8}" type="presOf" srcId="{DF71F460-D97E-4371-A3FA-317FC65D401B}" destId="{B7E03F17-5F9A-40BB-B4D2-CC9EB8FDFADE}" srcOrd="0" destOrd="0" presId="urn:microsoft.com/office/officeart/2018/2/layout/IconCircleList"/>
    <dgm:cxn modelId="{2BBD23F1-DB6F-4801-84E1-1CE3DC8ABC42}" type="presOf" srcId="{C94D50D5-44AE-4350-867B-C913835700E9}" destId="{53EEF2E7-0BBE-4B7C-A818-3AF25F867FFF}" srcOrd="0" destOrd="0" presId="urn:microsoft.com/office/officeart/2018/2/layout/IconCircleList"/>
    <dgm:cxn modelId="{7CFF1450-DC48-4092-B87F-DCFF29A25223}" type="presParOf" srcId="{B7E03F17-5F9A-40BB-B4D2-CC9EB8FDFADE}" destId="{B5A9EDBC-F68F-474B-A4E0-35DF6448CF6D}" srcOrd="0" destOrd="0" presId="urn:microsoft.com/office/officeart/2018/2/layout/IconCircleList"/>
    <dgm:cxn modelId="{E60A57A1-D8E6-44F7-98D9-A7A1CD2D657F}" type="presParOf" srcId="{B5A9EDBC-F68F-474B-A4E0-35DF6448CF6D}" destId="{236ED8AE-CA68-4625-8F0F-5E0FBB428F05}" srcOrd="0" destOrd="0" presId="urn:microsoft.com/office/officeart/2018/2/layout/IconCircleList"/>
    <dgm:cxn modelId="{6F569101-9973-474E-97B0-01FF38ED5542}" type="presParOf" srcId="{236ED8AE-CA68-4625-8F0F-5E0FBB428F05}" destId="{AC779E04-FCD0-4EB5-B29A-B9DB64375866}" srcOrd="0" destOrd="0" presId="urn:microsoft.com/office/officeart/2018/2/layout/IconCircleList"/>
    <dgm:cxn modelId="{053DA96E-1F6F-46D2-BC7B-29DF2A787B5C}" type="presParOf" srcId="{236ED8AE-CA68-4625-8F0F-5E0FBB428F05}" destId="{FF783901-C272-42B1-A123-DBB4EB736B2C}" srcOrd="1" destOrd="0" presId="urn:microsoft.com/office/officeart/2018/2/layout/IconCircleList"/>
    <dgm:cxn modelId="{7DBDBF2D-DEB5-482E-A3E2-06150C46C655}" type="presParOf" srcId="{236ED8AE-CA68-4625-8F0F-5E0FBB428F05}" destId="{7B75EFAB-4274-45B4-8ED6-548F2CCDC84F}" srcOrd="2" destOrd="0" presId="urn:microsoft.com/office/officeart/2018/2/layout/IconCircleList"/>
    <dgm:cxn modelId="{03DFFE57-F249-4051-8AC3-35CC9585504A}" type="presParOf" srcId="{236ED8AE-CA68-4625-8F0F-5E0FBB428F05}" destId="{7B395B79-0AC2-4BFE-9778-CCFFA46DD48D}" srcOrd="3" destOrd="0" presId="urn:microsoft.com/office/officeart/2018/2/layout/IconCircleList"/>
    <dgm:cxn modelId="{A539C5BE-B488-476F-A0D0-3A923FDAA38A}" type="presParOf" srcId="{B5A9EDBC-F68F-474B-A4E0-35DF6448CF6D}" destId="{2F90ACBB-DF6A-4A8F-8A42-A1864C3CC5A2}" srcOrd="1" destOrd="0" presId="urn:microsoft.com/office/officeart/2018/2/layout/IconCircleList"/>
    <dgm:cxn modelId="{5CCF1D57-ACEA-4111-B043-133BF201D6A5}" type="presParOf" srcId="{B5A9EDBC-F68F-474B-A4E0-35DF6448CF6D}" destId="{42570796-1BDA-4E4D-9CCD-01793C9B5E87}" srcOrd="2" destOrd="0" presId="urn:microsoft.com/office/officeart/2018/2/layout/IconCircleList"/>
    <dgm:cxn modelId="{B894E051-AC92-46E6-A013-915673019EAF}" type="presParOf" srcId="{42570796-1BDA-4E4D-9CCD-01793C9B5E87}" destId="{46285A81-AC82-4E15-8787-BC5FB8D6BDC5}" srcOrd="0" destOrd="0" presId="urn:microsoft.com/office/officeart/2018/2/layout/IconCircleList"/>
    <dgm:cxn modelId="{72F53CD0-7E94-4375-9398-109B9CDD2050}" type="presParOf" srcId="{42570796-1BDA-4E4D-9CCD-01793C9B5E87}" destId="{56EB47D3-43A2-40BC-85D0-359E0C4D54DC}" srcOrd="1" destOrd="0" presId="urn:microsoft.com/office/officeart/2018/2/layout/IconCircleList"/>
    <dgm:cxn modelId="{7EA92028-C290-4BD1-9A41-62479A53964E}" type="presParOf" srcId="{42570796-1BDA-4E4D-9CCD-01793C9B5E87}" destId="{C02F23D5-6A8F-41F7-92F5-242196FE941A}" srcOrd="2" destOrd="0" presId="urn:microsoft.com/office/officeart/2018/2/layout/IconCircleList"/>
    <dgm:cxn modelId="{5CDC209B-5289-4066-8664-70E2CD88A6C3}" type="presParOf" srcId="{42570796-1BDA-4E4D-9CCD-01793C9B5E87}" destId="{47290447-05AD-4D72-9188-F7E0CEF045AE}" srcOrd="3" destOrd="0" presId="urn:microsoft.com/office/officeart/2018/2/layout/IconCircleList"/>
    <dgm:cxn modelId="{D7CDE95C-56F7-4F89-8711-ECDC2606E623}" type="presParOf" srcId="{B5A9EDBC-F68F-474B-A4E0-35DF6448CF6D}" destId="{194EFA5D-0EC9-4514-952F-E23CA989F89F}" srcOrd="3" destOrd="0" presId="urn:microsoft.com/office/officeart/2018/2/layout/IconCircleList"/>
    <dgm:cxn modelId="{9B739AD2-A8C2-4B8D-9073-5968F7D6D203}" type="presParOf" srcId="{B5A9EDBC-F68F-474B-A4E0-35DF6448CF6D}" destId="{C87FEAED-4AA4-4413-9CA1-ED7B8F4D7E20}" srcOrd="4" destOrd="0" presId="urn:microsoft.com/office/officeart/2018/2/layout/IconCircleList"/>
    <dgm:cxn modelId="{490684DA-1CFE-452B-8B69-5F13D429C58D}" type="presParOf" srcId="{C87FEAED-4AA4-4413-9CA1-ED7B8F4D7E20}" destId="{E962D30E-A4FC-492F-A547-59DD512CEE55}" srcOrd="0" destOrd="0" presId="urn:microsoft.com/office/officeart/2018/2/layout/IconCircleList"/>
    <dgm:cxn modelId="{01E982C9-111E-4ED9-98E0-302B2D7DB5E8}" type="presParOf" srcId="{C87FEAED-4AA4-4413-9CA1-ED7B8F4D7E20}" destId="{3A713BEC-0914-4158-B1EE-CD1F403F7A0C}" srcOrd="1" destOrd="0" presId="urn:microsoft.com/office/officeart/2018/2/layout/IconCircleList"/>
    <dgm:cxn modelId="{1925DAD3-1B36-4419-8682-6D7B08EFC8C8}" type="presParOf" srcId="{C87FEAED-4AA4-4413-9CA1-ED7B8F4D7E20}" destId="{6D6D0C4E-2153-4E4F-A995-EB30722A4520}" srcOrd="2" destOrd="0" presId="urn:microsoft.com/office/officeart/2018/2/layout/IconCircleList"/>
    <dgm:cxn modelId="{476B01D3-F450-41AE-85ED-F242D22085A2}" type="presParOf" srcId="{C87FEAED-4AA4-4413-9CA1-ED7B8F4D7E20}" destId="{E7886210-B278-4B46-9D77-FBE6F3CE6B44}" srcOrd="3" destOrd="0" presId="urn:microsoft.com/office/officeart/2018/2/layout/IconCircleList"/>
    <dgm:cxn modelId="{5D599EEF-4AAF-41BF-83EA-92BA812562C1}" type="presParOf" srcId="{B5A9EDBC-F68F-474B-A4E0-35DF6448CF6D}" destId="{EAEE896B-2B32-4B52-AF61-23559E8E8396}" srcOrd="5" destOrd="0" presId="urn:microsoft.com/office/officeart/2018/2/layout/IconCircleList"/>
    <dgm:cxn modelId="{DF5220BB-C505-4F46-A2BE-722FB83A279E}" type="presParOf" srcId="{B5A9EDBC-F68F-474B-A4E0-35DF6448CF6D}" destId="{3C035120-16B9-4150-BDCB-7586A615F7A6}" srcOrd="6" destOrd="0" presId="urn:microsoft.com/office/officeart/2018/2/layout/IconCircleList"/>
    <dgm:cxn modelId="{C728CA4F-EB8E-4D94-8C62-86E40314DBA2}" type="presParOf" srcId="{3C035120-16B9-4150-BDCB-7586A615F7A6}" destId="{BDDFCAAE-7AA4-4906-8A44-C8E17910C130}" srcOrd="0" destOrd="0" presId="urn:microsoft.com/office/officeart/2018/2/layout/IconCircleList"/>
    <dgm:cxn modelId="{149C5D3F-1061-43BC-875A-A470BDAEB8AB}" type="presParOf" srcId="{3C035120-16B9-4150-BDCB-7586A615F7A6}" destId="{C6D19C4C-1728-497B-B674-E63C2DA36191}" srcOrd="1" destOrd="0" presId="urn:microsoft.com/office/officeart/2018/2/layout/IconCircleList"/>
    <dgm:cxn modelId="{59654839-23A5-4CDC-B843-3DAF05E0DDF4}" type="presParOf" srcId="{3C035120-16B9-4150-BDCB-7586A615F7A6}" destId="{064FB019-9869-47A7-A3D7-223A106D3909}" srcOrd="2" destOrd="0" presId="urn:microsoft.com/office/officeart/2018/2/layout/IconCircleList"/>
    <dgm:cxn modelId="{763629EA-7CBB-4686-8444-453BEF00F958}" type="presParOf" srcId="{3C035120-16B9-4150-BDCB-7586A615F7A6}" destId="{53EEF2E7-0BBE-4B7C-A818-3AF25F867FF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DFE434-E695-4728-93A3-7FA400F1CDFF}" type="doc">
      <dgm:prSet loTypeId="urn:microsoft.com/office/officeart/2005/8/layout/cycle3" loCatId="cycle" qsTypeId="urn:microsoft.com/office/officeart/2005/8/quickstyle/simple1" qsCatId="simple" csTypeId="urn:microsoft.com/office/officeart/2005/8/colors/accent1_2" csCatId="accent1"/>
      <dgm:spPr/>
      <dgm:t>
        <a:bodyPr/>
        <a:lstStyle/>
        <a:p>
          <a:endParaRPr lang="en-US"/>
        </a:p>
      </dgm:t>
    </dgm:pt>
    <dgm:pt modelId="{089AE421-C061-41D4-8AE1-01FFEF540CD9}">
      <dgm:prSet/>
      <dgm:spPr/>
      <dgm:t>
        <a:bodyPr/>
        <a:lstStyle/>
        <a:p>
          <a:r>
            <a:rPr lang="en-IN" b="1" dirty="0"/>
            <a:t>Jenkins</a:t>
          </a:r>
          <a:endParaRPr lang="en-US" dirty="0"/>
        </a:p>
      </dgm:t>
    </dgm:pt>
    <dgm:pt modelId="{BC243DBA-C18E-412F-B3CB-3CD430AACF0B}" type="parTrans" cxnId="{97DD6488-C386-40BE-A963-CA10E39C36D2}">
      <dgm:prSet/>
      <dgm:spPr/>
      <dgm:t>
        <a:bodyPr/>
        <a:lstStyle/>
        <a:p>
          <a:endParaRPr lang="en-US"/>
        </a:p>
      </dgm:t>
    </dgm:pt>
    <dgm:pt modelId="{CAF4D9CA-D201-4FD4-B519-8541BF00E7DC}" type="sibTrans" cxnId="{97DD6488-C386-40BE-A963-CA10E39C36D2}">
      <dgm:prSet/>
      <dgm:spPr/>
      <dgm:t>
        <a:bodyPr/>
        <a:lstStyle/>
        <a:p>
          <a:endParaRPr lang="en-US"/>
        </a:p>
      </dgm:t>
    </dgm:pt>
    <dgm:pt modelId="{A4BA7725-50C9-4081-B11F-26DAECF39A85}">
      <dgm:prSet/>
      <dgm:spPr/>
      <dgm:t>
        <a:bodyPr/>
        <a:lstStyle/>
        <a:p>
          <a:r>
            <a:rPr lang="en-IN" b="1" dirty="0"/>
            <a:t>Git lab CI/CD</a:t>
          </a:r>
          <a:endParaRPr lang="en-US" dirty="0"/>
        </a:p>
      </dgm:t>
    </dgm:pt>
    <dgm:pt modelId="{2D1E0FAE-7083-489E-AC4E-C9B8978761BE}" type="parTrans" cxnId="{AFF3E523-BA79-40E3-B2A6-8DEE91294F9D}">
      <dgm:prSet/>
      <dgm:spPr/>
      <dgm:t>
        <a:bodyPr/>
        <a:lstStyle/>
        <a:p>
          <a:endParaRPr lang="en-US"/>
        </a:p>
      </dgm:t>
    </dgm:pt>
    <dgm:pt modelId="{187DFCE0-08E4-449F-88A7-43F494516438}" type="sibTrans" cxnId="{AFF3E523-BA79-40E3-B2A6-8DEE91294F9D}">
      <dgm:prSet/>
      <dgm:spPr/>
      <dgm:t>
        <a:bodyPr/>
        <a:lstStyle/>
        <a:p>
          <a:endParaRPr lang="en-US"/>
        </a:p>
      </dgm:t>
    </dgm:pt>
    <dgm:pt modelId="{F2F6DB7A-1F7C-46CD-910C-69C8354B1569}">
      <dgm:prSet/>
      <dgm:spPr/>
      <dgm:t>
        <a:bodyPr/>
        <a:lstStyle/>
        <a:p>
          <a:r>
            <a:rPr lang="en-IN" b="1" dirty="0"/>
            <a:t>Git hub Actions</a:t>
          </a:r>
          <a:endParaRPr lang="en-US" dirty="0"/>
        </a:p>
      </dgm:t>
    </dgm:pt>
    <dgm:pt modelId="{30E00905-B71A-40D4-9175-44A9B723560E}" type="parTrans" cxnId="{571438EF-03AA-47E1-B4CB-50B95CF4CF9F}">
      <dgm:prSet/>
      <dgm:spPr/>
      <dgm:t>
        <a:bodyPr/>
        <a:lstStyle/>
        <a:p>
          <a:endParaRPr lang="en-US"/>
        </a:p>
      </dgm:t>
    </dgm:pt>
    <dgm:pt modelId="{C1F2B568-B5F3-4C6C-BA8C-394713DFB739}" type="sibTrans" cxnId="{571438EF-03AA-47E1-B4CB-50B95CF4CF9F}">
      <dgm:prSet/>
      <dgm:spPr/>
      <dgm:t>
        <a:bodyPr/>
        <a:lstStyle/>
        <a:p>
          <a:endParaRPr lang="en-US"/>
        </a:p>
      </dgm:t>
    </dgm:pt>
    <dgm:pt modelId="{A5091A94-232D-447E-9669-797ACD6D2C53}">
      <dgm:prSet/>
      <dgm:spPr/>
      <dgm:t>
        <a:bodyPr/>
        <a:lstStyle/>
        <a:p>
          <a:r>
            <a:rPr lang="en-IN" b="1" dirty="0"/>
            <a:t>Travis CI</a:t>
          </a:r>
          <a:endParaRPr lang="en-US" dirty="0"/>
        </a:p>
      </dgm:t>
    </dgm:pt>
    <dgm:pt modelId="{36C34305-34CB-4458-8E64-99760E2CCAA2}" type="parTrans" cxnId="{4172BB27-DBDB-4EBA-AC48-B3AA7E9C292E}">
      <dgm:prSet/>
      <dgm:spPr/>
      <dgm:t>
        <a:bodyPr/>
        <a:lstStyle/>
        <a:p>
          <a:endParaRPr lang="en-US"/>
        </a:p>
      </dgm:t>
    </dgm:pt>
    <dgm:pt modelId="{63610451-AAB2-4CA0-81C6-F4445EE0A52C}" type="sibTrans" cxnId="{4172BB27-DBDB-4EBA-AC48-B3AA7E9C292E}">
      <dgm:prSet/>
      <dgm:spPr/>
      <dgm:t>
        <a:bodyPr/>
        <a:lstStyle/>
        <a:p>
          <a:endParaRPr lang="en-US"/>
        </a:p>
      </dgm:t>
    </dgm:pt>
    <dgm:pt modelId="{16E97B91-B2B4-4E9E-B52C-889501149540}">
      <dgm:prSet/>
      <dgm:spPr/>
      <dgm:t>
        <a:bodyPr/>
        <a:lstStyle/>
        <a:p>
          <a:r>
            <a:rPr lang="en-IN" b="1" dirty="0"/>
            <a:t>Circle CI</a:t>
          </a:r>
          <a:endParaRPr lang="en-US" dirty="0"/>
        </a:p>
      </dgm:t>
    </dgm:pt>
    <dgm:pt modelId="{AE00B56E-C15B-48DF-8BF7-57283F9C9401}" type="parTrans" cxnId="{920A9389-3FB8-45A4-A93D-0A4E97A4AC6F}">
      <dgm:prSet/>
      <dgm:spPr/>
      <dgm:t>
        <a:bodyPr/>
        <a:lstStyle/>
        <a:p>
          <a:endParaRPr lang="en-US"/>
        </a:p>
      </dgm:t>
    </dgm:pt>
    <dgm:pt modelId="{FC266A45-7698-4E41-95AE-51A6C7DFF7F0}" type="sibTrans" cxnId="{920A9389-3FB8-45A4-A93D-0A4E97A4AC6F}">
      <dgm:prSet/>
      <dgm:spPr/>
      <dgm:t>
        <a:bodyPr/>
        <a:lstStyle/>
        <a:p>
          <a:endParaRPr lang="en-US"/>
        </a:p>
      </dgm:t>
    </dgm:pt>
    <dgm:pt modelId="{F0C91EB8-BBDE-45AC-9FD2-9332418135E9}">
      <dgm:prSet/>
      <dgm:spPr/>
      <dgm:t>
        <a:bodyPr/>
        <a:lstStyle/>
        <a:p>
          <a:r>
            <a:rPr lang="en-IN" b="1" dirty="0"/>
            <a:t>Team city</a:t>
          </a:r>
          <a:endParaRPr lang="en-US" dirty="0"/>
        </a:p>
      </dgm:t>
    </dgm:pt>
    <dgm:pt modelId="{71FF8232-B492-430F-AC4C-D35C4AC8056B}" type="parTrans" cxnId="{90C8AF14-6D97-4221-BE7E-D72ECD3028F8}">
      <dgm:prSet/>
      <dgm:spPr/>
      <dgm:t>
        <a:bodyPr/>
        <a:lstStyle/>
        <a:p>
          <a:endParaRPr lang="en-US"/>
        </a:p>
      </dgm:t>
    </dgm:pt>
    <dgm:pt modelId="{BD4024CA-6ADA-456D-A43C-9C779BFB4B74}" type="sibTrans" cxnId="{90C8AF14-6D97-4221-BE7E-D72ECD3028F8}">
      <dgm:prSet/>
      <dgm:spPr/>
      <dgm:t>
        <a:bodyPr/>
        <a:lstStyle/>
        <a:p>
          <a:endParaRPr lang="en-US"/>
        </a:p>
      </dgm:t>
    </dgm:pt>
    <dgm:pt modelId="{43D164B9-82EF-4449-B0DD-19041A5D38C8}">
      <dgm:prSet/>
      <dgm:spPr/>
      <dgm:t>
        <a:bodyPr/>
        <a:lstStyle/>
        <a:p>
          <a:r>
            <a:rPr lang="en-IN" b="1" dirty="0"/>
            <a:t>Go CD</a:t>
          </a:r>
          <a:endParaRPr lang="en-US" dirty="0"/>
        </a:p>
      </dgm:t>
    </dgm:pt>
    <dgm:pt modelId="{742281F7-4AB0-4853-97B7-19BFCF06D4E5}" type="parTrans" cxnId="{3737A5EC-A218-4A9A-896A-284CB588FC4A}">
      <dgm:prSet/>
      <dgm:spPr/>
      <dgm:t>
        <a:bodyPr/>
        <a:lstStyle/>
        <a:p>
          <a:endParaRPr lang="en-US"/>
        </a:p>
      </dgm:t>
    </dgm:pt>
    <dgm:pt modelId="{FC77DC9B-A2CC-48FD-8685-FFA4A411CB47}" type="sibTrans" cxnId="{3737A5EC-A218-4A9A-896A-284CB588FC4A}">
      <dgm:prSet/>
      <dgm:spPr/>
      <dgm:t>
        <a:bodyPr/>
        <a:lstStyle/>
        <a:p>
          <a:endParaRPr lang="en-US"/>
        </a:p>
      </dgm:t>
    </dgm:pt>
    <dgm:pt modelId="{58DBA30B-016F-4B9F-A820-D72BD1930A81}">
      <dgm:prSet/>
      <dgm:spPr/>
      <dgm:t>
        <a:bodyPr/>
        <a:lstStyle/>
        <a:p>
          <a:r>
            <a:rPr lang="en-IN" b="1" dirty="0"/>
            <a:t>AWS code pipeline</a:t>
          </a:r>
          <a:endParaRPr lang="en-US" dirty="0"/>
        </a:p>
      </dgm:t>
    </dgm:pt>
    <dgm:pt modelId="{78E10FBB-9543-4373-B15F-8A8A04F7D8A2}" type="parTrans" cxnId="{89A37E9C-8C23-443D-A05C-6662BA5FBDAA}">
      <dgm:prSet/>
      <dgm:spPr/>
      <dgm:t>
        <a:bodyPr/>
        <a:lstStyle/>
        <a:p>
          <a:endParaRPr lang="en-US"/>
        </a:p>
      </dgm:t>
    </dgm:pt>
    <dgm:pt modelId="{9C8ED8BC-118D-42EB-B40F-E77B94209C43}" type="sibTrans" cxnId="{89A37E9C-8C23-443D-A05C-6662BA5FBDAA}">
      <dgm:prSet/>
      <dgm:spPr/>
      <dgm:t>
        <a:bodyPr/>
        <a:lstStyle/>
        <a:p>
          <a:endParaRPr lang="en-US"/>
        </a:p>
      </dgm:t>
    </dgm:pt>
    <dgm:pt modelId="{F00EF51C-FB8C-48AB-82CD-D912494A8474}">
      <dgm:prSet/>
      <dgm:spPr/>
      <dgm:t>
        <a:bodyPr/>
        <a:lstStyle/>
        <a:p>
          <a:r>
            <a:rPr lang="en-IN" b="1" dirty="0"/>
            <a:t>Azure </a:t>
          </a:r>
          <a:r>
            <a:rPr lang="en-IN" b="1" dirty="0" err="1"/>
            <a:t>Deveops</a:t>
          </a:r>
          <a:r>
            <a:rPr lang="en-IN" b="1" dirty="0"/>
            <a:t> (formerly VSTS)</a:t>
          </a:r>
          <a:endParaRPr lang="en-US" dirty="0"/>
        </a:p>
      </dgm:t>
    </dgm:pt>
    <dgm:pt modelId="{E41F4543-87FF-400B-ADA8-BE0AB6C68B8C}" type="parTrans" cxnId="{608E4B32-1087-4618-A147-650BDEA1A330}">
      <dgm:prSet/>
      <dgm:spPr/>
      <dgm:t>
        <a:bodyPr/>
        <a:lstStyle/>
        <a:p>
          <a:endParaRPr lang="en-US"/>
        </a:p>
      </dgm:t>
    </dgm:pt>
    <dgm:pt modelId="{67A29699-C86A-48DF-B3D5-95A922595C83}" type="sibTrans" cxnId="{608E4B32-1087-4618-A147-650BDEA1A330}">
      <dgm:prSet/>
      <dgm:spPr/>
      <dgm:t>
        <a:bodyPr/>
        <a:lstStyle/>
        <a:p>
          <a:endParaRPr lang="en-US"/>
        </a:p>
      </dgm:t>
    </dgm:pt>
    <dgm:pt modelId="{55C69AC0-5D90-49FF-BFE1-A212B53FE205}" type="pres">
      <dgm:prSet presAssocID="{BBDFE434-E695-4728-93A3-7FA400F1CDFF}" presName="Name0" presStyleCnt="0">
        <dgm:presLayoutVars>
          <dgm:dir/>
          <dgm:resizeHandles val="exact"/>
        </dgm:presLayoutVars>
      </dgm:prSet>
      <dgm:spPr/>
    </dgm:pt>
    <dgm:pt modelId="{E7D16C70-C077-4530-BDED-E2F01C96099C}" type="pres">
      <dgm:prSet presAssocID="{BBDFE434-E695-4728-93A3-7FA400F1CDFF}" presName="cycle" presStyleCnt="0"/>
      <dgm:spPr/>
    </dgm:pt>
    <dgm:pt modelId="{2E96C3BE-A404-4E8E-B09C-01B348142637}" type="pres">
      <dgm:prSet presAssocID="{089AE421-C061-41D4-8AE1-01FFEF540CD9}" presName="nodeFirstNode" presStyleLbl="node1" presStyleIdx="0" presStyleCnt="9">
        <dgm:presLayoutVars>
          <dgm:bulletEnabled val="1"/>
        </dgm:presLayoutVars>
      </dgm:prSet>
      <dgm:spPr/>
    </dgm:pt>
    <dgm:pt modelId="{89C09753-F201-432A-878B-359B89BBAA8E}" type="pres">
      <dgm:prSet presAssocID="{CAF4D9CA-D201-4FD4-B519-8541BF00E7DC}" presName="sibTransFirstNode" presStyleLbl="bgShp" presStyleIdx="0" presStyleCnt="1"/>
      <dgm:spPr/>
    </dgm:pt>
    <dgm:pt modelId="{DED1DD34-9D86-4590-93A5-BDAEC36DA3D2}" type="pres">
      <dgm:prSet presAssocID="{A4BA7725-50C9-4081-B11F-26DAECF39A85}" presName="nodeFollowingNodes" presStyleLbl="node1" presStyleIdx="1" presStyleCnt="9">
        <dgm:presLayoutVars>
          <dgm:bulletEnabled val="1"/>
        </dgm:presLayoutVars>
      </dgm:prSet>
      <dgm:spPr/>
    </dgm:pt>
    <dgm:pt modelId="{672E4A79-3468-4F55-B257-9971DC02B122}" type="pres">
      <dgm:prSet presAssocID="{F2F6DB7A-1F7C-46CD-910C-69C8354B1569}" presName="nodeFollowingNodes" presStyleLbl="node1" presStyleIdx="2" presStyleCnt="9">
        <dgm:presLayoutVars>
          <dgm:bulletEnabled val="1"/>
        </dgm:presLayoutVars>
      </dgm:prSet>
      <dgm:spPr/>
    </dgm:pt>
    <dgm:pt modelId="{5AB401C3-AC44-4009-BD1E-81AD3AC757AF}" type="pres">
      <dgm:prSet presAssocID="{A5091A94-232D-447E-9669-797ACD6D2C53}" presName="nodeFollowingNodes" presStyleLbl="node1" presStyleIdx="3" presStyleCnt="9">
        <dgm:presLayoutVars>
          <dgm:bulletEnabled val="1"/>
        </dgm:presLayoutVars>
      </dgm:prSet>
      <dgm:spPr/>
    </dgm:pt>
    <dgm:pt modelId="{1346D7E7-DB4A-4002-A292-C78918BC8B11}" type="pres">
      <dgm:prSet presAssocID="{16E97B91-B2B4-4E9E-B52C-889501149540}" presName="nodeFollowingNodes" presStyleLbl="node1" presStyleIdx="4" presStyleCnt="9">
        <dgm:presLayoutVars>
          <dgm:bulletEnabled val="1"/>
        </dgm:presLayoutVars>
      </dgm:prSet>
      <dgm:spPr/>
    </dgm:pt>
    <dgm:pt modelId="{F27DF4F9-5BB9-4F9C-A6F9-D94426A8CFF7}" type="pres">
      <dgm:prSet presAssocID="{F0C91EB8-BBDE-45AC-9FD2-9332418135E9}" presName="nodeFollowingNodes" presStyleLbl="node1" presStyleIdx="5" presStyleCnt="9">
        <dgm:presLayoutVars>
          <dgm:bulletEnabled val="1"/>
        </dgm:presLayoutVars>
      </dgm:prSet>
      <dgm:spPr/>
    </dgm:pt>
    <dgm:pt modelId="{45CE3F37-E001-4E9F-9D64-CD6BC2F2E1A8}" type="pres">
      <dgm:prSet presAssocID="{43D164B9-82EF-4449-B0DD-19041A5D38C8}" presName="nodeFollowingNodes" presStyleLbl="node1" presStyleIdx="6" presStyleCnt="9">
        <dgm:presLayoutVars>
          <dgm:bulletEnabled val="1"/>
        </dgm:presLayoutVars>
      </dgm:prSet>
      <dgm:spPr/>
    </dgm:pt>
    <dgm:pt modelId="{FFFF2631-2360-437B-B1F1-25F201D2E39C}" type="pres">
      <dgm:prSet presAssocID="{58DBA30B-016F-4B9F-A820-D72BD1930A81}" presName="nodeFollowingNodes" presStyleLbl="node1" presStyleIdx="7" presStyleCnt="9">
        <dgm:presLayoutVars>
          <dgm:bulletEnabled val="1"/>
        </dgm:presLayoutVars>
      </dgm:prSet>
      <dgm:spPr/>
    </dgm:pt>
    <dgm:pt modelId="{EC456373-331F-4689-9451-ECE9D3631F18}" type="pres">
      <dgm:prSet presAssocID="{F00EF51C-FB8C-48AB-82CD-D912494A8474}" presName="nodeFollowingNodes" presStyleLbl="node1" presStyleIdx="8" presStyleCnt="9">
        <dgm:presLayoutVars>
          <dgm:bulletEnabled val="1"/>
        </dgm:presLayoutVars>
      </dgm:prSet>
      <dgm:spPr/>
    </dgm:pt>
  </dgm:ptLst>
  <dgm:cxnLst>
    <dgm:cxn modelId="{314E770A-0D33-493B-9698-5268BEF636D7}" type="presOf" srcId="{A4BA7725-50C9-4081-B11F-26DAECF39A85}" destId="{DED1DD34-9D86-4590-93A5-BDAEC36DA3D2}" srcOrd="0" destOrd="0" presId="urn:microsoft.com/office/officeart/2005/8/layout/cycle3"/>
    <dgm:cxn modelId="{90C8AF14-6D97-4221-BE7E-D72ECD3028F8}" srcId="{BBDFE434-E695-4728-93A3-7FA400F1CDFF}" destId="{F0C91EB8-BBDE-45AC-9FD2-9332418135E9}" srcOrd="5" destOrd="0" parTransId="{71FF8232-B492-430F-AC4C-D35C4AC8056B}" sibTransId="{BD4024CA-6ADA-456D-A43C-9C779BFB4B74}"/>
    <dgm:cxn modelId="{50145222-5CDB-486A-B433-10C844AB0F9D}" type="presOf" srcId="{F0C91EB8-BBDE-45AC-9FD2-9332418135E9}" destId="{F27DF4F9-5BB9-4F9C-A6F9-D94426A8CFF7}" srcOrd="0" destOrd="0" presId="urn:microsoft.com/office/officeart/2005/8/layout/cycle3"/>
    <dgm:cxn modelId="{AFF3E523-BA79-40E3-B2A6-8DEE91294F9D}" srcId="{BBDFE434-E695-4728-93A3-7FA400F1CDFF}" destId="{A4BA7725-50C9-4081-B11F-26DAECF39A85}" srcOrd="1" destOrd="0" parTransId="{2D1E0FAE-7083-489E-AC4E-C9B8978761BE}" sibTransId="{187DFCE0-08E4-449F-88A7-43F494516438}"/>
    <dgm:cxn modelId="{4172BB27-DBDB-4EBA-AC48-B3AA7E9C292E}" srcId="{BBDFE434-E695-4728-93A3-7FA400F1CDFF}" destId="{A5091A94-232D-447E-9669-797ACD6D2C53}" srcOrd="3" destOrd="0" parTransId="{36C34305-34CB-4458-8E64-99760E2CCAA2}" sibTransId="{63610451-AAB2-4CA0-81C6-F4445EE0A52C}"/>
    <dgm:cxn modelId="{608E4B32-1087-4618-A147-650BDEA1A330}" srcId="{BBDFE434-E695-4728-93A3-7FA400F1CDFF}" destId="{F00EF51C-FB8C-48AB-82CD-D912494A8474}" srcOrd="8" destOrd="0" parTransId="{E41F4543-87FF-400B-ADA8-BE0AB6C68B8C}" sibTransId="{67A29699-C86A-48DF-B3D5-95A922595C83}"/>
    <dgm:cxn modelId="{605FD260-4528-4A1E-A33E-0272F37428DA}" type="presOf" srcId="{F2F6DB7A-1F7C-46CD-910C-69C8354B1569}" destId="{672E4A79-3468-4F55-B257-9971DC02B122}" srcOrd="0" destOrd="0" presId="urn:microsoft.com/office/officeart/2005/8/layout/cycle3"/>
    <dgm:cxn modelId="{A291EE69-4BDD-44B6-9406-386BAE0EEDFE}" type="presOf" srcId="{A5091A94-232D-447E-9669-797ACD6D2C53}" destId="{5AB401C3-AC44-4009-BD1E-81AD3AC757AF}" srcOrd="0" destOrd="0" presId="urn:microsoft.com/office/officeart/2005/8/layout/cycle3"/>
    <dgm:cxn modelId="{97DD6488-C386-40BE-A963-CA10E39C36D2}" srcId="{BBDFE434-E695-4728-93A3-7FA400F1CDFF}" destId="{089AE421-C061-41D4-8AE1-01FFEF540CD9}" srcOrd="0" destOrd="0" parTransId="{BC243DBA-C18E-412F-B3CB-3CD430AACF0B}" sibTransId="{CAF4D9CA-D201-4FD4-B519-8541BF00E7DC}"/>
    <dgm:cxn modelId="{920A9389-3FB8-45A4-A93D-0A4E97A4AC6F}" srcId="{BBDFE434-E695-4728-93A3-7FA400F1CDFF}" destId="{16E97B91-B2B4-4E9E-B52C-889501149540}" srcOrd="4" destOrd="0" parTransId="{AE00B56E-C15B-48DF-8BF7-57283F9C9401}" sibTransId="{FC266A45-7698-4E41-95AE-51A6C7DFF7F0}"/>
    <dgm:cxn modelId="{EFB08F94-7E79-4440-A20D-3ED581B97F50}" type="presOf" srcId="{F00EF51C-FB8C-48AB-82CD-D912494A8474}" destId="{EC456373-331F-4689-9451-ECE9D3631F18}" srcOrd="0" destOrd="0" presId="urn:microsoft.com/office/officeart/2005/8/layout/cycle3"/>
    <dgm:cxn modelId="{89A37E9C-8C23-443D-A05C-6662BA5FBDAA}" srcId="{BBDFE434-E695-4728-93A3-7FA400F1CDFF}" destId="{58DBA30B-016F-4B9F-A820-D72BD1930A81}" srcOrd="7" destOrd="0" parTransId="{78E10FBB-9543-4373-B15F-8A8A04F7D8A2}" sibTransId="{9C8ED8BC-118D-42EB-B40F-E77B94209C43}"/>
    <dgm:cxn modelId="{F153CAB5-3776-4494-BABE-AD687C84309D}" type="presOf" srcId="{16E97B91-B2B4-4E9E-B52C-889501149540}" destId="{1346D7E7-DB4A-4002-A292-C78918BC8B11}" srcOrd="0" destOrd="0" presId="urn:microsoft.com/office/officeart/2005/8/layout/cycle3"/>
    <dgm:cxn modelId="{8AD8A4DA-4401-412D-B147-9368C7B4C31D}" type="presOf" srcId="{58DBA30B-016F-4B9F-A820-D72BD1930A81}" destId="{FFFF2631-2360-437B-B1F1-25F201D2E39C}" srcOrd="0" destOrd="0" presId="urn:microsoft.com/office/officeart/2005/8/layout/cycle3"/>
    <dgm:cxn modelId="{42E139E3-1BBF-4926-A66A-809AB34EA61E}" type="presOf" srcId="{BBDFE434-E695-4728-93A3-7FA400F1CDFF}" destId="{55C69AC0-5D90-49FF-BFE1-A212B53FE205}" srcOrd="0" destOrd="0" presId="urn:microsoft.com/office/officeart/2005/8/layout/cycle3"/>
    <dgm:cxn modelId="{72C420E5-579E-43A2-B32B-D66C37A5DEFE}" type="presOf" srcId="{089AE421-C061-41D4-8AE1-01FFEF540CD9}" destId="{2E96C3BE-A404-4E8E-B09C-01B348142637}" srcOrd="0" destOrd="0" presId="urn:microsoft.com/office/officeart/2005/8/layout/cycle3"/>
    <dgm:cxn modelId="{BB94EBE5-C676-49B1-B023-0AD720729195}" type="presOf" srcId="{CAF4D9CA-D201-4FD4-B519-8541BF00E7DC}" destId="{89C09753-F201-432A-878B-359B89BBAA8E}" srcOrd="0" destOrd="0" presId="urn:microsoft.com/office/officeart/2005/8/layout/cycle3"/>
    <dgm:cxn modelId="{D8A30AE9-7891-4817-AD97-FBC17338FCC4}" type="presOf" srcId="{43D164B9-82EF-4449-B0DD-19041A5D38C8}" destId="{45CE3F37-E001-4E9F-9D64-CD6BC2F2E1A8}" srcOrd="0" destOrd="0" presId="urn:microsoft.com/office/officeart/2005/8/layout/cycle3"/>
    <dgm:cxn modelId="{3737A5EC-A218-4A9A-896A-284CB588FC4A}" srcId="{BBDFE434-E695-4728-93A3-7FA400F1CDFF}" destId="{43D164B9-82EF-4449-B0DD-19041A5D38C8}" srcOrd="6" destOrd="0" parTransId="{742281F7-4AB0-4853-97B7-19BFCF06D4E5}" sibTransId="{FC77DC9B-A2CC-48FD-8685-FFA4A411CB47}"/>
    <dgm:cxn modelId="{571438EF-03AA-47E1-B4CB-50B95CF4CF9F}" srcId="{BBDFE434-E695-4728-93A3-7FA400F1CDFF}" destId="{F2F6DB7A-1F7C-46CD-910C-69C8354B1569}" srcOrd="2" destOrd="0" parTransId="{30E00905-B71A-40D4-9175-44A9B723560E}" sibTransId="{C1F2B568-B5F3-4C6C-BA8C-394713DFB739}"/>
    <dgm:cxn modelId="{A4359649-3528-45E5-B66A-A10903C0A3FB}" type="presParOf" srcId="{55C69AC0-5D90-49FF-BFE1-A212B53FE205}" destId="{E7D16C70-C077-4530-BDED-E2F01C96099C}" srcOrd="0" destOrd="0" presId="urn:microsoft.com/office/officeart/2005/8/layout/cycle3"/>
    <dgm:cxn modelId="{D439204E-41C6-4D02-80CA-EC5BDAAC5123}" type="presParOf" srcId="{E7D16C70-C077-4530-BDED-E2F01C96099C}" destId="{2E96C3BE-A404-4E8E-B09C-01B348142637}" srcOrd="0" destOrd="0" presId="urn:microsoft.com/office/officeart/2005/8/layout/cycle3"/>
    <dgm:cxn modelId="{74923078-8B35-498D-AEF0-EF98FBF335EC}" type="presParOf" srcId="{E7D16C70-C077-4530-BDED-E2F01C96099C}" destId="{89C09753-F201-432A-878B-359B89BBAA8E}" srcOrd="1" destOrd="0" presId="urn:microsoft.com/office/officeart/2005/8/layout/cycle3"/>
    <dgm:cxn modelId="{F2491261-4E9B-42C5-B4A2-9D0045E8D4CE}" type="presParOf" srcId="{E7D16C70-C077-4530-BDED-E2F01C96099C}" destId="{DED1DD34-9D86-4590-93A5-BDAEC36DA3D2}" srcOrd="2" destOrd="0" presId="urn:microsoft.com/office/officeart/2005/8/layout/cycle3"/>
    <dgm:cxn modelId="{9061ED3A-2B8D-4743-91E4-5BFE7B174851}" type="presParOf" srcId="{E7D16C70-C077-4530-BDED-E2F01C96099C}" destId="{672E4A79-3468-4F55-B257-9971DC02B122}" srcOrd="3" destOrd="0" presId="urn:microsoft.com/office/officeart/2005/8/layout/cycle3"/>
    <dgm:cxn modelId="{4BC04531-F875-4701-8377-CB638B138E3E}" type="presParOf" srcId="{E7D16C70-C077-4530-BDED-E2F01C96099C}" destId="{5AB401C3-AC44-4009-BD1E-81AD3AC757AF}" srcOrd="4" destOrd="0" presId="urn:microsoft.com/office/officeart/2005/8/layout/cycle3"/>
    <dgm:cxn modelId="{207E3FBF-173B-44DC-A672-5597C8B465F6}" type="presParOf" srcId="{E7D16C70-C077-4530-BDED-E2F01C96099C}" destId="{1346D7E7-DB4A-4002-A292-C78918BC8B11}" srcOrd="5" destOrd="0" presId="urn:microsoft.com/office/officeart/2005/8/layout/cycle3"/>
    <dgm:cxn modelId="{52CB6067-13A9-41DD-BCBB-62DAC6D3E6C4}" type="presParOf" srcId="{E7D16C70-C077-4530-BDED-E2F01C96099C}" destId="{F27DF4F9-5BB9-4F9C-A6F9-D94426A8CFF7}" srcOrd="6" destOrd="0" presId="urn:microsoft.com/office/officeart/2005/8/layout/cycle3"/>
    <dgm:cxn modelId="{179CCC02-7793-4E40-8F0C-710CE7153E6A}" type="presParOf" srcId="{E7D16C70-C077-4530-BDED-E2F01C96099C}" destId="{45CE3F37-E001-4E9F-9D64-CD6BC2F2E1A8}" srcOrd="7" destOrd="0" presId="urn:microsoft.com/office/officeart/2005/8/layout/cycle3"/>
    <dgm:cxn modelId="{3E5A8961-0AD0-4C1B-B338-3038433B29D4}" type="presParOf" srcId="{E7D16C70-C077-4530-BDED-E2F01C96099C}" destId="{FFFF2631-2360-437B-B1F1-25F201D2E39C}" srcOrd="8" destOrd="0" presId="urn:microsoft.com/office/officeart/2005/8/layout/cycle3"/>
    <dgm:cxn modelId="{DB68C54F-7C4F-4223-B2C4-FAAFBE415CF7}" type="presParOf" srcId="{E7D16C70-C077-4530-BDED-E2F01C96099C}" destId="{EC456373-331F-4689-9451-ECE9D3631F18}" srcOrd="9"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00F565-BE5E-4E36-9066-20BF4C40772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DCFC09F-71AA-4D42-9CE6-65A93529376A}">
      <dgm:prSet/>
      <dgm:spPr/>
      <dgm:t>
        <a:bodyPr/>
        <a:lstStyle/>
        <a:p>
          <a:pPr>
            <a:defRPr cap="all"/>
          </a:pPr>
          <a:r>
            <a:rPr lang="en-US" dirty="0"/>
            <a:t>Container orchestration.</a:t>
          </a:r>
        </a:p>
      </dgm:t>
    </dgm:pt>
    <dgm:pt modelId="{7230E37B-46ED-4FBC-9523-DFA7B01C1166}" type="parTrans" cxnId="{22899FE6-4263-47FA-8172-48E5BBE07CBE}">
      <dgm:prSet/>
      <dgm:spPr/>
      <dgm:t>
        <a:bodyPr/>
        <a:lstStyle/>
        <a:p>
          <a:endParaRPr lang="en-US"/>
        </a:p>
      </dgm:t>
    </dgm:pt>
    <dgm:pt modelId="{C8603FDB-2B94-4225-89AA-C13110A342B2}" type="sibTrans" cxnId="{22899FE6-4263-47FA-8172-48E5BBE07CBE}">
      <dgm:prSet/>
      <dgm:spPr/>
      <dgm:t>
        <a:bodyPr/>
        <a:lstStyle/>
        <a:p>
          <a:endParaRPr lang="en-US"/>
        </a:p>
      </dgm:t>
    </dgm:pt>
    <dgm:pt modelId="{34F822DA-D081-4C43-9ED6-129AD4DFE09B}">
      <dgm:prSet/>
      <dgm:spPr/>
      <dgm:t>
        <a:bodyPr/>
        <a:lstStyle/>
        <a:p>
          <a:pPr>
            <a:defRPr cap="all"/>
          </a:pPr>
          <a:r>
            <a:rPr lang="en-US"/>
            <a:t>Scaling.</a:t>
          </a:r>
        </a:p>
      </dgm:t>
    </dgm:pt>
    <dgm:pt modelId="{28331055-B52B-498C-86E5-473C8D529A7A}" type="parTrans" cxnId="{3C88E1B1-D3FD-4311-BE48-5EC4A15FE70F}">
      <dgm:prSet/>
      <dgm:spPr/>
      <dgm:t>
        <a:bodyPr/>
        <a:lstStyle/>
        <a:p>
          <a:endParaRPr lang="en-US"/>
        </a:p>
      </dgm:t>
    </dgm:pt>
    <dgm:pt modelId="{28C8965D-1C64-4331-834C-FFBD65C70C59}" type="sibTrans" cxnId="{3C88E1B1-D3FD-4311-BE48-5EC4A15FE70F}">
      <dgm:prSet/>
      <dgm:spPr/>
      <dgm:t>
        <a:bodyPr/>
        <a:lstStyle/>
        <a:p>
          <a:endParaRPr lang="en-US"/>
        </a:p>
      </dgm:t>
    </dgm:pt>
    <dgm:pt modelId="{D42BA49A-8DFB-48E5-A5CC-66FB3AF58F6C}">
      <dgm:prSet/>
      <dgm:spPr/>
      <dgm:t>
        <a:bodyPr/>
        <a:lstStyle/>
        <a:p>
          <a:pPr>
            <a:defRPr cap="all"/>
          </a:pPr>
          <a:r>
            <a:rPr lang="en-US"/>
            <a:t>Load balancing.</a:t>
          </a:r>
        </a:p>
      </dgm:t>
    </dgm:pt>
    <dgm:pt modelId="{2C9129B5-32B7-45D8-AE8F-AFA3F587ECAA}" type="parTrans" cxnId="{25E658EA-FC21-44F8-817D-D6D4DB97D9D5}">
      <dgm:prSet/>
      <dgm:spPr/>
      <dgm:t>
        <a:bodyPr/>
        <a:lstStyle/>
        <a:p>
          <a:endParaRPr lang="en-US"/>
        </a:p>
      </dgm:t>
    </dgm:pt>
    <dgm:pt modelId="{2517C785-5280-4107-AD4C-AB2C41A52DCD}" type="sibTrans" cxnId="{25E658EA-FC21-44F8-817D-D6D4DB97D9D5}">
      <dgm:prSet/>
      <dgm:spPr/>
      <dgm:t>
        <a:bodyPr/>
        <a:lstStyle/>
        <a:p>
          <a:endParaRPr lang="en-US"/>
        </a:p>
      </dgm:t>
    </dgm:pt>
    <dgm:pt modelId="{2EB25C00-ED75-4180-99D3-10379016130E}">
      <dgm:prSet/>
      <dgm:spPr/>
      <dgm:t>
        <a:bodyPr/>
        <a:lstStyle/>
        <a:p>
          <a:pPr>
            <a:defRPr cap="all"/>
          </a:pPr>
          <a:r>
            <a:rPr lang="en-US"/>
            <a:t>Service Discovery and load balancing.</a:t>
          </a:r>
        </a:p>
      </dgm:t>
    </dgm:pt>
    <dgm:pt modelId="{25C72652-2DCB-447D-A2D2-65C4405C2576}" type="parTrans" cxnId="{E8D237D8-60AE-43FE-B95B-CD6F63A0E2C1}">
      <dgm:prSet/>
      <dgm:spPr/>
      <dgm:t>
        <a:bodyPr/>
        <a:lstStyle/>
        <a:p>
          <a:endParaRPr lang="en-US"/>
        </a:p>
      </dgm:t>
    </dgm:pt>
    <dgm:pt modelId="{CDFBE8AC-475B-4B40-B308-FB69714CCC97}" type="sibTrans" cxnId="{E8D237D8-60AE-43FE-B95B-CD6F63A0E2C1}">
      <dgm:prSet/>
      <dgm:spPr/>
      <dgm:t>
        <a:bodyPr/>
        <a:lstStyle/>
        <a:p>
          <a:endParaRPr lang="en-US"/>
        </a:p>
      </dgm:t>
    </dgm:pt>
    <dgm:pt modelId="{F48B8A94-1662-45E4-8FA9-B9CF68B57C22}">
      <dgm:prSet/>
      <dgm:spPr/>
      <dgm:t>
        <a:bodyPr/>
        <a:lstStyle/>
        <a:p>
          <a:pPr>
            <a:defRPr cap="all"/>
          </a:pPr>
          <a:r>
            <a:rPr lang="en-US"/>
            <a:t>Rolling Updates and Roll backs.</a:t>
          </a:r>
        </a:p>
      </dgm:t>
    </dgm:pt>
    <dgm:pt modelId="{D2FCAAE2-7F4F-4C70-9220-7AEE48BBACF4}" type="parTrans" cxnId="{598689C3-BD3D-4841-A291-242A4FE2C728}">
      <dgm:prSet/>
      <dgm:spPr/>
      <dgm:t>
        <a:bodyPr/>
        <a:lstStyle/>
        <a:p>
          <a:endParaRPr lang="en-US"/>
        </a:p>
      </dgm:t>
    </dgm:pt>
    <dgm:pt modelId="{45B88B48-90E5-4AFC-A78B-8EA5A6351C27}" type="sibTrans" cxnId="{598689C3-BD3D-4841-A291-242A4FE2C728}">
      <dgm:prSet/>
      <dgm:spPr/>
      <dgm:t>
        <a:bodyPr/>
        <a:lstStyle/>
        <a:p>
          <a:endParaRPr lang="en-US"/>
        </a:p>
      </dgm:t>
    </dgm:pt>
    <dgm:pt modelId="{FF543322-DBBF-496F-96E3-D101881E273F}">
      <dgm:prSet/>
      <dgm:spPr/>
      <dgm:t>
        <a:bodyPr/>
        <a:lstStyle/>
        <a:p>
          <a:pPr>
            <a:defRPr cap="all"/>
          </a:pPr>
          <a:r>
            <a:rPr lang="en-US"/>
            <a:t>Self-healing.</a:t>
          </a:r>
        </a:p>
      </dgm:t>
    </dgm:pt>
    <dgm:pt modelId="{DBA8FBB0-18AE-48F4-9E70-DBE02F6020F1}" type="parTrans" cxnId="{20ED1929-0117-4CB9-B6D7-29C195E8B232}">
      <dgm:prSet/>
      <dgm:spPr/>
      <dgm:t>
        <a:bodyPr/>
        <a:lstStyle/>
        <a:p>
          <a:endParaRPr lang="en-US"/>
        </a:p>
      </dgm:t>
    </dgm:pt>
    <dgm:pt modelId="{CA172A00-C07D-479A-A7BE-5A1060F0F552}" type="sibTrans" cxnId="{20ED1929-0117-4CB9-B6D7-29C195E8B232}">
      <dgm:prSet/>
      <dgm:spPr/>
      <dgm:t>
        <a:bodyPr/>
        <a:lstStyle/>
        <a:p>
          <a:endParaRPr lang="en-US"/>
        </a:p>
      </dgm:t>
    </dgm:pt>
    <dgm:pt modelId="{51B59067-274A-447E-B6BF-78F95DB7E420}">
      <dgm:prSet/>
      <dgm:spPr/>
      <dgm:t>
        <a:bodyPr/>
        <a:lstStyle/>
        <a:p>
          <a:pPr>
            <a:defRPr cap="all"/>
          </a:pPr>
          <a:r>
            <a:rPr lang="en-US"/>
            <a:t>Declarative configuration.</a:t>
          </a:r>
        </a:p>
      </dgm:t>
    </dgm:pt>
    <dgm:pt modelId="{6A6C1591-C030-4852-A1F3-7C6269844300}" type="parTrans" cxnId="{E7A3B5E9-6E40-41F6-98D0-0F7A7EF31704}">
      <dgm:prSet/>
      <dgm:spPr/>
      <dgm:t>
        <a:bodyPr/>
        <a:lstStyle/>
        <a:p>
          <a:endParaRPr lang="en-US"/>
        </a:p>
      </dgm:t>
    </dgm:pt>
    <dgm:pt modelId="{BFD87D8A-E36A-49A9-BD62-B8B84DE70C09}" type="sibTrans" cxnId="{E7A3B5E9-6E40-41F6-98D0-0F7A7EF31704}">
      <dgm:prSet/>
      <dgm:spPr/>
      <dgm:t>
        <a:bodyPr/>
        <a:lstStyle/>
        <a:p>
          <a:endParaRPr lang="en-US"/>
        </a:p>
      </dgm:t>
    </dgm:pt>
    <dgm:pt modelId="{52A3BF94-07F1-452C-A6E1-7A3B8EFDDC15}">
      <dgm:prSet/>
      <dgm:spPr/>
      <dgm:t>
        <a:bodyPr/>
        <a:lstStyle/>
        <a:p>
          <a:pPr>
            <a:defRPr cap="all"/>
          </a:pPr>
          <a:r>
            <a:rPr lang="en-US"/>
            <a:t>Secretes and Configuration management.</a:t>
          </a:r>
        </a:p>
      </dgm:t>
    </dgm:pt>
    <dgm:pt modelId="{2A60D3F4-3FED-4175-B037-5E2CE55FD4DD}" type="parTrans" cxnId="{40FE01B8-AD7F-4A1B-B54C-C48C4A758174}">
      <dgm:prSet/>
      <dgm:spPr/>
      <dgm:t>
        <a:bodyPr/>
        <a:lstStyle/>
        <a:p>
          <a:endParaRPr lang="en-US"/>
        </a:p>
      </dgm:t>
    </dgm:pt>
    <dgm:pt modelId="{AED2285B-E30E-43C5-8C66-0538EF995ECA}" type="sibTrans" cxnId="{40FE01B8-AD7F-4A1B-B54C-C48C4A758174}">
      <dgm:prSet/>
      <dgm:spPr/>
      <dgm:t>
        <a:bodyPr/>
        <a:lstStyle/>
        <a:p>
          <a:endParaRPr lang="en-US"/>
        </a:p>
      </dgm:t>
    </dgm:pt>
    <dgm:pt modelId="{F5CC8F62-F966-4775-A40F-ED216136AE37}" type="pres">
      <dgm:prSet presAssocID="{CF00F565-BE5E-4E36-9066-20BF4C40772F}" presName="root" presStyleCnt="0">
        <dgm:presLayoutVars>
          <dgm:dir/>
          <dgm:resizeHandles val="exact"/>
        </dgm:presLayoutVars>
      </dgm:prSet>
      <dgm:spPr/>
    </dgm:pt>
    <dgm:pt modelId="{83E88244-0104-4F44-989F-FF56C9C73CFE}" type="pres">
      <dgm:prSet presAssocID="{0DCFC09F-71AA-4D42-9CE6-65A93529376A}" presName="compNode" presStyleCnt="0"/>
      <dgm:spPr/>
    </dgm:pt>
    <dgm:pt modelId="{BD1BA8C5-36D1-4CD3-9706-E38293E28025}" type="pres">
      <dgm:prSet presAssocID="{0DCFC09F-71AA-4D42-9CE6-65A93529376A}" presName="iconBgRect" presStyleLbl="bgShp" presStyleIdx="0" presStyleCnt="8"/>
      <dgm:spPr>
        <a:prstGeom prst="round2DiagRect">
          <a:avLst>
            <a:gd name="adj1" fmla="val 29727"/>
            <a:gd name="adj2" fmla="val 0"/>
          </a:avLst>
        </a:prstGeom>
      </dgm:spPr>
    </dgm:pt>
    <dgm:pt modelId="{448CDC9C-CDA1-4085-821B-8F732E9F305E}" type="pres">
      <dgm:prSet presAssocID="{0DCFC09F-71AA-4D42-9CE6-65A93529376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CA32B29-E0F0-436E-BC53-11379B2FC363}" type="pres">
      <dgm:prSet presAssocID="{0DCFC09F-71AA-4D42-9CE6-65A93529376A}" presName="spaceRect" presStyleCnt="0"/>
      <dgm:spPr/>
    </dgm:pt>
    <dgm:pt modelId="{2A69E639-668B-4D29-B7E2-54694E90E818}" type="pres">
      <dgm:prSet presAssocID="{0DCFC09F-71AA-4D42-9CE6-65A93529376A}" presName="textRect" presStyleLbl="revTx" presStyleIdx="0" presStyleCnt="8">
        <dgm:presLayoutVars>
          <dgm:chMax val="1"/>
          <dgm:chPref val="1"/>
        </dgm:presLayoutVars>
      </dgm:prSet>
      <dgm:spPr/>
    </dgm:pt>
    <dgm:pt modelId="{C7318C97-1AE9-47D5-910A-7EC7B55476AA}" type="pres">
      <dgm:prSet presAssocID="{C8603FDB-2B94-4225-89AA-C13110A342B2}" presName="sibTrans" presStyleCnt="0"/>
      <dgm:spPr/>
    </dgm:pt>
    <dgm:pt modelId="{FAA03136-E02F-4A47-8B81-B66EA391FE10}" type="pres">
      <dgm:prSet presAssocID="{34F822DA-D081-4C43-9ED6-129AD4DFE09B}" presName="compNode" presStyleCnt="0"/>
      <dgm:spPr/>
    </dgm:pt>
    <dgm:pt modelId="{CA168CEC-188D-4DCA-985E-FDB66B851F4D}" type="pres">
      <dgm:prSet presAssocID="{34F822DA-D081-4C43-9ED6-129AD4DFE09B}" presName="iconBgRect" presStyleLbl="bgShp" presStyleIdx="1" presStyleCnt="8"/>
      <dgm:spPr>
        <a:prstGeom prst="round2DiagRect">
          <a:avLst>
            <a:gd name="adj1" fmla="val 29727"/>
            <a:gd name="adj2" fmla="val 0"/>
          </a:avLst>
        </a:prstGeom>
      </dgm:spPr>
    </dgm:pt>
    <dgm:pt modelId="{FCCA1610-07C5-4536-BBFF-6D75A77AA1C7}" type="pres">
      <dgm:prSet presAssocID="{34F822DA-D081-4C43-9ED6-129AD4DFE09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EC230530-578E-4A70-BD7D-37AF60C0BABC}" type="pres">
      <dgm:prSet presAssocID="{34F822DA-D081-4C43-9ED6-129AD4DFE09B}" presName="spaceRect" presStyleCnt="0"/>
      <dgm:spPr/>
    </dgm:pt>
    <dgm:pt modelId="{50A17F8F-958D-4968-932E-59184A5FAE53}" type="pres">
      <dgm:prSet presAssocID="{34F822DA-D081-4C43-9ED6-129AD4DFE09B}" presName="textRect" presStyleLbl="revTx" presStyleIdx="1" presStyleCnt="8">
        <dgm:presLayoutVars>
          <dgm:chMax val="1"/>
          <dgm:chPref val="1"/>
        </dgm:presLayoutVars>
      </dgm:prSet>
      <dgm:spPr/>
    </dgm:pt>
    <dgm:pt modelId="{9654CFEC-B9CC-4F5B-854E-62F5BF59DF09}" type="pres">
      <dgm:prSet presAssocID="{28C8965D-1C64-4331-834C-FFBD65C70C59}" presName="sibTrans" presStyleCnt="0"/>
      <dgm:spPr/>
    </dgm:pt>
    <dgm:pt modelId="{32DA0E82-703C-4284-8716-C69C32C89B83}" type="pres">
      <dgm:prSet presAssocID="{D42BA49A-8DFB-48E5-A5CC-66FB3AF58F6C}" presName="compNode" presStyleCnt="0"/>
      <dgm:spPr/>
    </dgm:pt>
    <dgm:pt modelId="{7AA97D33-C53C-4165-8A21-06B08398C4CA}" type="pres">
      <dgm:prSet presAssocID="{D42BA49A-8DFB-48E5-A5CC-66FB3AF58F6C}" presName="iconBgRect" presStyleLbl="bgShp" presStyleIdx="2" presStyleCnt="8"/>
      <dgm:spPr>
        <a:prstGeom prst="round2DiagRect">
          <a:avLst>
            <a:gd name="adj1" fmla="val 29727"/>
            <a:gd name="adj2" fmla="val 0"/>
          </a:avLst>
        </a:prstGeom>
      </dgm:spPr>
    </dgm:pt>
    <dgm:pt modelId="{E84AEC35-2D69-45F9-89D9-B66B9455EC99}" type="pres">
      <dgm:prSet presAssocID="{D42BA49A-8DFB-48E5-A5CC-66FB3AF58F6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lo"/>
        </a:ext>
      </dgm:extLst>
    </dgm:pt>
    <dgm:pt modelId="{2A131B45-F633-450E-80BC-746BE7EEAEF8}" type="pres">
      <dgm:prSet presAssocID="{D42BA49A-8DFB-48E5-A5CC-66FB3AF58F6C}" presName="spaceRect" presStyleCnt="0"/>
      <dgm:spPr/>
    </dgm:pt>
    <dgm:pt modelId="{475C12A9-D847-48A9-B37A-2DCA8C11AF8F}" type="pres">
      <dgm:prSet presAssocID="{D42BA49A-8DFB-48E5-A5CC-66FB3AF58F6C}" presName="textRect" presStyleLbl="revTx" presStyleIdx="2" presStyleCnt="8">
        <dgm:presLayoutVars>
          <dgm:chMax val="1"/>
          <dgm:chPref val="1"/>
        </dgm:presLayoutVars>
      </dgm:prSet>
      <dgm:spPr/>
    </dgm:pt>
    <dgm:pt modelId="{58927BAB-8D8B-48DA-B297-BC62DC51E76B}" type="pres">
      <dgm:prSet presAssocID="{2517C785-5280-4107-AD4C-AB2C41A52DCD}" presName="sibTrans" presStyleCnt="0"/>
      <dgm:spPr/>
    </dgm:pt>
    <dgm:pt modelId="{FE1A6123-EF50-47C4-8E5D-A85A077A7657}" type="pres">
      <dgm:prSet presAssocID="{2EB25C00-ED75-4180-99D3-10379016130E}" presName="compNode" presStyleCnt="0"/>
      <dgm:spPr/>
    </dgm:pt>
    <dgm:pt modelId="{83A83D22-DA2E-4859-B918-019BCB96E768}" type="pres">
      <dgm:prSet presAssocID="{2EB25C00-ED75-4180-99D3-10379016130E}" presName="iconBgRect" presStyleLbl="bgShp" presStyleIdx="3" presStyleCnt="8"/>
      <dgm:spPr>
        <a:prstGeom prst="round2DiagRect">
          <a:avLst>
            <a:gd name="adj1" fmla="val 29727"/>
            <a:gd name="adj2" fmla="val 0"/>
          </a:avLst>
        </a:prstGeom>
      </dgm:spPr>
    </dgm:pt>
    <dgm:pt modelId="{668AE100-8565-4E96-9C9A-93B90D4E8F6C}" type="pres">
      <dgm:prSet presAssocID="{2EB25C00-ED75-4180-99D3-10379016130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sion chart"/>
        </a:ext>
      </dgm:extLst>
    </dgm:pt>
    <dgm:pt modelId="{EECEB76B-F4BD-4B8A-82C7-6BD6C05C1276}" type="pres">
      <dgm:prSet presAssocID="{2EB25C00-ED75-4180-99D3-10379016130E}" presName="spaceRect" presStyleCnt="0"/>
      <dgm:spPr/>
    </dgm:pt>
    <dgm:pt modelId="{639A58B1-CA78-49F8-A637-5A114BE2B935}" type="pres">
      <dgm:prSet presAssocID="{2EB25C00-ED75-4180-99D3-10379016130E}" presName="textRect" presStyleLbl="revTx" presStyleIdx="3" presStyleCnt="8">
        <dgm:presLayoutVars>
          <dgm:chMax val="1"/>
          <dgm:chPref val="1"/>
        </dgm:presLayoutVars>
      </dgm:prSet>
      <dgm:spPr/>
    </dgm:pt>
    <dgm:pt modelId="{7DE31940-EF30-4CB1-BCA3-509DAEAB529A}" type="pres">
      <dgm:prSet presAssocID="{CDFBE8AC-475B-4B40-B308-FB69714CCC97}" presName="sibTrans" presStyleCnt="0"/>
      <dgm:spPr/>
    </dgm:pt>
    <dgm:pt modelId="{A30756A5-8DDF-4E53-852F-5200DB3C648F}" type="pres">
      <dgm:prSet presAssocID="{F48B8A94-1662-45E4-8FA9-B9CF68B57C22}" presName="compNode" presStyleCnt="0"/>
      <dgm:spPr/>
    </dgm:pt>
    <dgm:pt modelId="{F3773D12-3511-4274-9B68-BCAE9B6E3DB3}" type="pres">
      <dgm:prSet presAssocID="{F48B8A94-1662-45E4-8FA9-B9CF68B57C22}" presName="iconBgRect" presStyleLbl="bgShp" presStyleIdx="4" presStyleCnt="8"/>
      <dgm:spPr>
        <a:prstGeom prst="round2DiagRect">
          <a:avLst>
            <a:gd name="adj1" fmla="val 29727"/>
            <a:gd name="adj2" fmla="val 0"/>
          </a:avLst>
        </a:prstGeom>
      </dgm:spPr>
    </dgm:pt>
    <dgm:pt modelId="{878E4335-2767-4E36-A453-D4EA7B1EEF67}" type="pres">
      <dgm:prSet presAssocID="{F48B8A94-1662-45E4-8FA9-B9CF68B57C22}"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xcavator"/>
        </a:ext>
      </dgm:extLst>
    </dgm:pt>
    <dgm:pt modelId="{387A098D-01F8-4782-8EE3-7A0CB5EBAA02}" type="pres">
      <dgm:prSet presAssocID="{F48B8A94-1662-45E4-8FA9-B9CF68B57C22}" presName="spaceRect" presStyleCnt="0"/>
      <dgm:spPr/>
    </dgm:pt>
    <dgm:pt modelId="{57E6D0D9-6337-4024-A2AB-CEA66C088645}" type="pres">
      <dgm:prSet presAssocID="{F48B8A94-1662-45E4-8FA9-B9CF68B57C22}" presName="textRect" presStyleLbl="revTx" presStyleIdx="4" presStyleCnt="8">
        <dgm:presLayoutVars>
          <dgm:chMax val="1"/>
          <dgm:chPref val="1"/>
        </dgm:presLayoutVars>
      </dgm:prSet>
      <dgm:spPr/>
    </dgm:pt>
    <dgm:pt modelId="{BEFDA30E-F9BB-4894-B2B3-07E2D43D22A3}" type="pres">
      <dgm:prSet presAssocID="{45B88B48-90E5-4AFC-A78B-8EA5A6351C27}" presName="sibTrans" presStyleCnt="0"/>
      <dgm:spPr/>
    </dgm:pt>
    <dgm:pt modelId="{63FA4750-99C0-4CDC-A9FA-EB15F987C21E}" type="pres">
      <dgm:prSet presAssocID="{FF543322-DBBF-496F-96E3-D101881E273F}" presName="compNode" presStyleCnt="0"/>
      <dgm:spPr/>
    </dgm:pt>
    <dgm:pt modelId="{50E68DE6-11E9-48AF-AA54-522712F3E945}" type="pres">
      <dgm:prSet presAssocID="{FF543322-DBBF-496F-96E3-D101881E273F}" presName="iconBgRect" presStyleLbl="bgShp" presStyleIdx="5" presStyleCnt="8"/>
      <dgm:spPr>
        <a:prstGeom prst="round2DiagRect">
          <a:avLst>
            <a:gd name="adj1" fmla="val 29727"/>
            <a:gd name="adj2" fmla="val 0"/>
          </a:avLst>
        </a:prstGeom>
      </dgm:spPr>
    </dgm:pt>
    <dgm:pt modelId="{381927C3-5375-41DE-B868-A84490A39CDD}" type="pres">
      <dgm:prSet presAssocID="{FF543322-DBBF-496F-96E3-D101881E273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lant"/>
        </a:ext>
      </dgm:extLst>
    </dgm:pt>
    <dgm:pt modelId="{B189419D-6C6D-4314-A64B-AE41AFDA921C}" type="pres">
      <dgm:prSet presAssocID="{FF543322-DBBF-496F-96E3-D101881E273F}" presName="spaceRect" presStyleCnt="0"/>
      <dgm:spPr/>
    </dgm:pt>
    <dgm:pt modelId="{B0062ACA-E64E-4DDF-A422-8B5F10A7DC93}" type="pres">
      <dgm:prSet presAssocID="{FF543322-DBBF-496F-96E3-D101881E273F}" presName="textRect" presStyleLbl="revTx" presStyleIdx="5" presStyleCnt="8">
        <dgm:presLayoutVars>
          <dgm:chMax val="1"/>
          <dgm:chPref val="1"/>
        </dgm:presLayoutVars>
      </dgm:prSet>
      <dgm:spPr/>
    </dgm:pt>
    <dgm:pt modelId="{944FCD07-BE8C-48E3-B60E-E9E0BA383C12}" type="pres">
      <dgm:prSet presAssocID="{CA172A00-C07D-479A-A7BE-5A1060F0F552}" presName="sibTrans" presStyleCnt="0"/>
      <dgm:spPr/>
    </dgm:pt>
    <dgm:pt modelId="{EB1B6B5A-9EBC-425C-BBDB-A36A04003230}" type="pres">
      <dgm:prSet presAssocID="{51B59067-274A-447E-B6BF-78F95DB7E420}" presName="compNode" presStyleCnt="0"/>
      <dgm:spPr/>
    </dgm:pt>
    <dgm:pt modelId="{0FFB8236-45E6-49E1-AF6C-92742160C68E}" type="pres">
      <dgm:prSet presAssocID="{51B59067-274A-447E-B6BF-78F95DB7E420}" presName="iconBgRect" presStyleLbl="bgShp" presStyleIdx="6" presStyleCnt="8"/>
      <dgm:spPr>
        <a:prstGeom prst="round2DiagRect">
          <a:avLst>
            <a:gd name="adj1" fmla="val 29727"/>
            <a:gd name="adj2" fmla="val 0"/>
          </a:avLst>
        </a:prstGeom>
      </dgm:spPr>
    </dgm:pt>
    <dgm:pt modelId="{C3C9F1AE-6133-4F10-BB1C-59E2DBBEA356}" type="pres">
      <dgm:prSet presAssocID="{51B59067-274A-447E-B6BF-78F95DB7E42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b Design"/>
        </a:ext>
      </dgm:extLst>
    </dgm:pt>
    <dgm:pt modelId="{AB2B5BB0-8E69-4647-B37A-A5E017627188}" type="pres">
      <dgm:prSet presAssocID="{51B59067-274A-447E-B6BF-78F95DB7E420}" presName="spaceRect" presStyleCnt="0"/>
      <dgm:spPr/>
    </dgm:pt>
    <dgm:pt modelId="{108F479A-9D21-4B42-9767-C85530DD237E}" type="pres">
      <dgm:prSet presAssocID="{51B59067-274A-447E-B6BF-78F95DB7E420}" presName="textRect" presStyleLbl="revTx" presStyleIdx="6" presStyleCnt="8">
        <dgm:presLayoutVars>
          <dgm:chMax val="1"/>
          <dgm:chPref val="1"/>
        </dgm:presLayoutVars>
      </dgm:prSet>
      <dgm:spPr/>
    </dgm:pt>
    <dgm:pt modelId="{2FDB47BF-45B8-4460-A0F9-5E793A4E5C96}" type="pres">
      <dgm:prSet presAssocID="{BFD87D8A-E36A-49A9-BD62-B8B84DE70C09}" presName="sibTrans" presStyleCnt="0"/>
      <dgm:spPr/>
    </dgm:pt>
    <dgm:pt modelId="{D767654E-EBDB-44A9-B154-F6EB3D6F875F}" type="pres">
      <dgm:prSet presAssocID="{52A3BF94-07F1-452C-A6E1-7A3B8EFDDC15}" presName="compNode" presStyleCnt="0"/>
      <dgm:spPr/>
    </dgm:pt>
    <dgm:pt modelId="{8B76E369-7CEE-4DB4-9693-4D151873E235}" type="pres">
      <dgm:prSet presAssocID="{52A3BF94-07F1-452C-A6E1-7A3B8EFDDC15}" presName="iconBgRect" presStyleLbl="bgShp" presStyleIdx="7" presStyleCnt="8"/>
      <dgm:spPr>
        <a:prstGeom prst="round2DiagRect">
          <a:avLst>
            <a:gd name="adj1" fmla="val 29727"/>
            <a:gd name="adj2" fmla="val 0"/>
          </a:avLst>
        </a:prstGeom>
      </dgm:spPr>
    </dgm:pt>
    <dgm:pt modelId="{C9C2EEC3-893B-4FE2-8194-2053A8E48B05}" type="pres">
      <dgm:prSet presAssocID="{52A3BF94-07F1-452C-A6E1-7A3B8EFDDC1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Hierarchy"/>
        </a:ext>
      </dgm:extLst>
    </dgm:pt>
    <dgm:pt modelId="{24AFCE2A-B138-43F7-9501-681CAA230FC2}" type="pres">
      <dgm:prSet presAssocID="{52A3BF94-07F1-452C-A6E1-7A3B8EFDDC15}" presName="spaceRect" presStyleCnt="0"/>
      <dgm:spPr/>
    </dgm:pt>
    <dgm:pt modelId="{1AA73D97-15DD-4BFF-B66D-4190DF1AC2D3}" type="pres">
      <dgm:prSet presAssocID="{52A3BF94-07F1-452C-A6E1-7A3B8EFDDC15}" presName="textRect" presStyleLbl="revTx" presStyleIdx="7" presStyleCnt="8">
        <dgm:presLayoutVars>
          <dgm:chMax val="1"/>
          <dgm:chPref val="1"/>
        </dgm:presLayoutVars>
      </dgm:prSet>
      <dgm:spPr/>
    </dgm:pt>
  </dgm:ptLst>
  <dgm:cxnLst>
    <dgm:cxn modelId="{02F49B05-1065-4627-AA1E-39D2251A1D9B}" type="presOf" srcId="{F48B8A94-1662-45E4-8FA9-B9CF68B57C22}" destId="{57E6D0D9-6337-4024-A2AB-CEA66C088645}" srcOrd="0" destOrd="0" presId="urn:microsoft.com/office/officeart/2018/5/layout/IconLeafLabelList"/>
    <dgm:cxn modelId="{01BAC113-4F27-4D73-AE40-DD540E8E6D73}" type="presOf" srcId="{0DCFC09F-71AA-4D42-9CE6-65A93529376A}" destId="{2A69E639-668B-4D29-B7E2-54694E90E818}" srcOrd="0" destOrd="0" presId="urn:microsoft.com/office/officeart/2018/5/layout/IconLeafLabelList"/>
    <dgm:cxn modelId="{48D36715-A58C-4384-85CA-9007BB14501C}" type="presOf" srcId="{2EB25C00-ED75-4180-99D3-10379016130E}" destId="{639A58B1-CA78-49F8-A637-5A114BE2B935}" srcOrd="0" destOrd="0" presId="urn:microsoft.com/office/officeart/2018/5/layout/IconLeafLabelList"/>
    <dgm:cxn modelId="{19C4BD15-8639-493C-B2FA-43D713E2F1B0}" type="presOf" srcId="{CF00F565-BE5E-4E36-9066-20BF4C40772F}" destId="{F5CC8F62-F966-4775-A40F-ED216136AE37}" srcOrd="0" destOrd="0" presId="urn:microsoft.com/office/officeart/2018/5/layout/IconLeafLabelList"/>
    <dgm:cxn modelId="{55EB1B19-F99C-4930-B4A8-35B831531DD1}" type="presOf" srcId="{34F822DA-D081-4C43-9ED6-129AD4DFE09B}" destId="{50A17F8F-958D-4968-932E-59184A5FAE53}" srcOrd="0" destOrd="0" presId="urn:microsoft.com/office/officeart/2018/5/layout/IconLeafLabelList"/>
    <dgm:cxn modelId="{20ED1929-0117-4CB9-B6D7-29C195E8B232}" srcId="{CF00F565-BE5E-4E36-9066-20BF4C40772F}" destId="{FF543322-DBBF-496F-96E3-D101881E273F}" srcOrd="5" destOrd="0" parTransId="{DBA8FBB0-18AE-48F4-9E70-DBE02F6020F1}" sibTransId="{CA172A00-C07D-479A-A7BE-5A1060F0F552}"/>
    <dgm:cxn modelId="{6FD1385B-A972-4F0C-B18E-BB2494A1BBE5}" type="presOf" srcId="{51B59067-274A-447E-B6BF-78F95DB7E420}" destId="{108F479A-9D21-4B42-9767-C85530DD237E}" srcOrd="0" destOrd="0" presId="urn:microsoft.com/office/officeart/2018/5/layout/IconLeafLabelList"/>
    <dgm:cxn modelId="{5572726B-5D14-4DF4-B015-AD62ADDF2C8B}" type="presOf" srcId="{FF543322-DBBF-496F-96E3-D101881E273F}" destId="{B0062ACA-E64E-4DDF-A422-8B5F10A7DC93}" srcOrd="0" destOrd="0" presId="urn:microsoft.com/office/officeart/2018/5/layout/IconLeafLabelList"/>
    <dgm:cxn modelId="{2585CD82-15EA-402E-A82C-D9BA0C6FABD6}" type="presOf" srcId="{D42BA49A-8DFB-48E5-A5CC-66FB3AF58F6C}" destId="{475C12A9-D847-48A9-B37A-2DCA8C11AF8F}" srcOrd="0" destOrd="0" presId="urn:microsoft.com/office/officeart/2018/5/layout/IconLeafLabelList"/>
    <dgm:cxn modelId="{3C88E1B1-D3FD-4311-BE48-5EC4A15FE70F}" srcId="{CF00F565-BE5E-4E36-9066-20BF4C40772F}" destId="{34F822DA-D081-4C43-9ED6-129AD4DFE09B}" srcOrd="1" destOrd="0" parTransId="{28331055-B52B-498C-86E5-473C8D529A7A}" sibTransId="{28C8965D-1C64-4331-834C-FFBD65C70C59}"/>
    <dgm:cxn modelId="{40FE01B8-AD7F-4A1B-B54C-C48C4A758174}" srcId="{CF00F565-BE5E-4E36-9066-20BF4C40772F}" destId="{52A3BF94-07F1-452C-A6E1-7A3B8EFDDC15}" srcOrd="7" destOrd="0" parTransId="{2A60D3F4-3FED-4175-B037-5E2CE55FD4DD}" sibTransId="{AED2285B-E30E-43C5-8C66-0538EF995ECA}"/>
    <dgm:cxn modelId="{598689C3-BD3D-4841-A291-242A4FE2C728}" srcId="{CF00F565-BE5E-4E36-9066-20BF4C40772F}" destId="{F48B8A94-1662-45E4-8FA9-B9CF68B57C22}" srcOrd="4" destOrd="0" parTransId="{D2FCAAE2-7F4F-4C70-9220-7AEE48BBACF4}" sibTransId="{45B88B48-90E5-4AFC-A78B-8EA5A6351C27}"/>
    <dgm:cxn modelId="{A72ED5D0-51FA-4A99-9CAD-75D1B42108EF}" type="presOf" srcId="{52A3BF94-07F1-452C-A6E1-7A3B8EFDDC15}" destId="{1AA73D97-15DD-4BFF-B66D-4190DF1AC2D3}" srcOrd="0" destOrd="0" presId="urn:microsoft.com/office/officeart/2018/5/layout/IconLeafLabelList"/>
    <dgm:cxn modelId="{E8D237D8-60AE-43FE-B95B-CD6F63A0E2C1}" srcId="{CF00F565-BE5E-4E36-9066-20BF4C40772F}" destId="{2EB25C00-ED75-4180-99D3-10379016130E}" srcOrd="3" destOrd="0" parTransId="{25C72652-2DCB-447D-A2D2-65C4405C2576}" sibTransId="{CDFBE8AC-475B-4B40-B308-FB69714CCC97}"/>
    <dgm:cxn modelId="{22899FE6-4263-47FA-8172-48E5BBE07CBE}" srcId="{CF00F565-BE5E-4E36-9066-20BF4C40772F}" destId="{0DCFC09F-71AA-4D42-9CE6-65A93529376A}" srcOrd="0" destOrd="0" parTransId="{7230E37B-46ED-4FBC-9523-DFA7B01C1166}" sibTransId="{C8603FDB-2B94-4225-89AA-C13110A342B2}"/>
    <dgm:cxn modelId="{E7A3B5E9-6E40-41F6-98D0-0F7A7EF31704}" srcId="{CF00F565-BE5E-4E36-9066-20BF4C40772F}" destId="{51B59067-274A-447E-B6BF-78F95DB7E420}" srcOrd="6" destOrd="0" parTransId="{6A6C1591-C030-4852-A1F3-7C6269844300}" sibTransId="{BFD87D8A-E36A-49A9-BD62-B8B84DE70C09}"/>
    <dgm:cxn modelId="{25E658EA-FC21-44F8-817D-D6D4DB97D9D5}" srcId="{CF00F565-BE5E-4E36-9066-20BF4C40772F}" destId="{D42BA49A-8DFB-48E5-A5CC-66FB3AF58F6C}" srcOrd="2" destOrd="0" parTransId="{2C9129B5-32B7-45D8-AE8F-AFA3F587ECAA}" sibTransId="{2517C785-5280-4107-AD4C-AB2C41A52DCD}"/>
    <dgm:cxn modelId="{777260C4-1DF2-4A15-A673-109AD9F49944}" type="presParOf" srcId="{F5CC8F62-F966-4775-A40F-ED216136AE37}" destId="{83E88244-0104-4F44-989F-FF56C9C73CFE}" srcOrd="0" destOrd="0" presId="urn:microsoft.com/office/officeart/2018/5/layout/IconLeafLabelList"/>
    <dgm:cxn modelId="{E027D16E-6128-4F44-9CAC-11C073DD8FE4}" type="presParOf" srcId="{83E88244-0104-4F44-989F-FF56C9C73CFE}" destId="{BD1BA8C5-36D1-4CD3-9706-E38293E28025}" srcOrd="0" destOrd="0" presId="urn:microsoft.com/office/officeart/2018/5/layout/IconLeafLabelList"/>
    <dgm:cxn modelId="{D6FD044C-A9EF-4B1C-A583-7433B1BD4230}" type="presParOf" srcId="{83E88244-0104-4F44-989F-FF56C9C73CFE}" destId="{448CDC9C-CDA1-4085-821B-8F732E9F305E}" srcOrd="1" destOrd="0" presId="urn:microsoft.com/office/officeart/2018/5/layout/IconLeafLabelList"/>
    <dgm:cxn modelId="{F3AB90D2-7110-48EB-8E22-18F00564AE15}" type="presParOf" srcId="{83E88244-0104-4F44-989F-FF56C9C73CFE}" destId="{8CA32B29-E0F0-436E-BC53-11379B2FC363}" srcOrd="2" destOrd="0" presId="urn:microsoft.com/office/officeart/2018/5/layout/IconLeafLabelList"/>
    <dgm:cxn modelId="{ED359435-5C42-4733-8DC8-90FA72B16650}" type="presParOf" srcId="{83E88244-0104-4F44-989F-FF56C9C73CFE}" destId="{2A69E639-668B-4D29-B7E2-54694E90E818}" srcOrd="3" destOrd="0" presId="urn:microsoft.com/office/officeart/2018/5/layout/IconLeafLabelList"/>
    <dgm:cxn modelId="{90EB3ABD-1614-40A6-B39B-1ACDE066B7D2}" type="presParOf" srcId="{F5CC8F62-F966-4775-A40F-ED216136AE37}" destId="{C7318C97-1AE9-47D5-910A-7EC7B55476AA}" srcOrd="1" destOrd="0" presId="urn:microsoft.com/office/officeart/2018/5/layout/IconLeafLabelList"/>
    <dgm:cxn modelId="{CF25F311-9C43-4770-BDA2-38DCA444EA8D}" type="presParOf" srcId="{F5CC8F62-F966-4775-A40F-ED216136AE37}" destId="{FAA03136-E02F-4A47-8B81-B66EA391FE10}" srcOrd="2" destOrd="0" presId="urn:microsoft.com/office/officeart/2018/5/layout/IconLeafLabelList"/>
    <dgm:cxn modelId="{BF0FAAA8-81C5-4028-ACA7-649D7C193229}" type="presParOf" srcId="{FAA03136-E02F-4A47-8B81-B66EA391FE10}" destId="{CA168CEC-188D-4DCA-985E-FDB66B851F4D}" srcOrd="0" destOrd="0" presId="urn:microsoft.com/office/officeart/2018/5/layout/IconLeafLabelList"/>
    <dgm:cxn modelId="{4D2FAF47-1F02-43A6-B66D-3542F91AE75B}" type="presParOf" srcId="{FAA03136-E02F-4A47-8B81-B66EA391FE10}" destId="{FCCA1610-07C5-4536-BBFF-6D75A77AA1C7}" srcOrd="1" destOrd="0" presId="urn:microsoft.com/office/officeart/2018/5/layout/IconLeafLabelList"/>
    <dgm:cxn modelId="{DB5657AB-A3BA-471F-9A3C-87A9DB5795A4}" type="presParOf" srcId="{FAA03136-E02F-4A47-8B81-B66EA391FE10}" destId="{EC230530-578E-4A70-BD7D-37AF60C0BABC}" srcOrd="2" destOrd="0" presId="urn:microsoft.com/office/officeart/2018/5/layout/IconLeafLabelList"/>
    <dgm:cxn modelId="{D89B8723-7B1B-48C0-A760-A5B51DF18978}" type="presParOf" srcId="{FAA03136-E02F-4A47-8B81-B66EA391FE10}" destId="{50A17F8F-958D-4968-932E-59184A5FAE53}" srcOrd="3" destOrd="0" presId="urn:microsoft.com/office/officeart/2018/5/layout/IconLeafLabelList"/>
    <dgm:cxn modelId="{F6649F7A-1B61-4FAA-AF9B-5C7F8AE03996}" type="presParOf" srcId="{F5CC8F62-F966-4775-A40F-ED216136AE37}" destId="{9654CFEC-B9CC-4F5B-854E-62F5BF59DF09}" srcOrd="3" destOrd="0" presId="urn:microsoft.com/office/officeart/2018/5/layout/IconLeafLabelList"/>
    <dgm:cxn modelId="{CCFC9F51-506F-42EB-A180-F409BA638FDE}" type="presParOf" srcId="{F5CC8F62-F966-4775-A40F-ED216136AE37}" destId="{32DA0E82-703C-4284-8716-C69C32C89B83}" srcOrd="4" destOrd="0" presId="urn:microsoft.com/office/officeart/2018/5/layout/IconLeafLabelList"/>
    <dgm:cxn modelId="{2575EC95-3F99-4272-94F2-7936BDBE700B}" type="presParOf" srcId="{32DA0E82-703C-4284-8716-C69C32C89B83}" destId="{7AA97D33-C53C-4165-8A21-06B08398C4CA}" srcOrd="0" destOrd="0" presId="urn:microsoft.com/office/officeart/2018/5/layout/IconLeafLabelList"/>
    <dgm:cxn modelId="{5819B621-90CE-46CC-BE02-3C75090B37D8}" type="presParOf" srcId="{32DA0E82-703C-4284-8716-C69C32C89B83}" destId="{E84AEC35-2D69-45F9-89D9-B66B9455EC99}" srcOrd="1" destOrd="0" presId="urn:microsoft.com/office/officeart/2018/5/layout/IconLeafLabelList"/>
    <dgm:cxn modelId="{2E78F464-315C-4959-848A-15F61690EACA}" type="presParOf" srcId="{32DA0E82-703C-4284-8716-C69C32C89B83}" destId="{2A131B45-F633-450E-80BC-746BE7EEAEF8}" srcOrd="2" destOrd="0" presId="urn:microsoft.com/office/officeart/2018/5/layout/IconLeafLabelList"/>
    <dgm:cxn modelId="{E436018E-B35E-4FC7-AF56-A755599A88BF}" type="presParOf" srcId="{32DA0E82-703C-4284-8716-C69C32C89B83}" destId="{475C12A9-D847-48A9-B37A-2DCA8C11AF8F}" srcOrd="3" destOrd="0" presId="urn:microsoft.com/office/officeart/2018/5/layout/IconLeafLabelList"/>
    <dgm:cxn modelId="{EBCF54BA-38DC-4108-8117-759013399275}" type="presParOf" srcId="{F5CC8F62-F966-4775-A40F-ED216136AE37}" destId="{58927BAB-8D8B-48DA-B297-BC62DC51E76B}" srcOrd="5" destOrd="0" presId="urn:microsoft.com/office/officeart/2018/5/layout/IconLeafLabelList"/>
    <dgm:cxn modelId="{653137B5-5DEF-4FAC-A8F5-A5503425DC40}" type="presParOf" srcId="{F5CC8F62-F966-4775-A40F-ED216136AE37}" destId="{FE1A6123-EF50-47C4-8E5D-A85A077A7657}" srcOrd="6" destOrd="0" presId="urn:microsoft.com/office/officeart/2018/5/layout/IconLeafLabelList"/>
    <dgm:cxn modelId="{AD67F162-09D4-4652-9854-CA110002FB15}" type="presParOf" srcId="{FE1A6123-EF50-47C4-8E5D-A85A077A7657}" destId="{83A83D22-DA2E-4859-B918-019BCB96E768}" srcOrd="0" destOrd="0" presId="urn:microsoft.com/office/officeart/2018/5/layout/IconLeafLabelList"/>
    <dgm:cxn modelId="{62FE3A13-7B59-4F75-9168-E9A4DC2873EA}" type="presParOf" srcId="{FE1A6123-EF50-47C4-8E5D-A85A077A7657}" destId="{668AE100-8565-4E96-9C9A-93B90D4E8F6C}" srcOrd="1" destOrd="0" presId="urn:microsoft.com/office/officeart/2018/5/layout/IconLeafLabelList"/>
    <dgm:cxn modelId="{1C6834A2-40B1-4F35-9BA5-E0C90868DC12}" type="presParOf" srcId="{FE1A6123-EF50-47C4-8E5D-A85A077A7657}" destId="{EECEB76B-F4BD-4B8A-82C7-6BD6C05C1276}" srcOrd="2" destOrd="0" presId="urn:microsoft.com/office/officeart/2018/5/layout/IconLeafLabelList"/>
    <dgm:cxn modelId="{EE84CBB2-0666-420F-BF80-0E15F8588630}" type="presParOf" srcId="{FE1A6123-EF50-47C4-8E5D-A85A077A7657}" destId="{639A58B1-CA78-49F8-A637-5A114BE2B935}" srcOrd="3" destOrd="0" presId="urn:microsoft.com/office/officeart/2018/5/layout/IconLeafLabelList"/>
    <dgm:cxn modelId="{DEDD287B-3FE7-42DE-9469-04127114A2C6}" type="presParOf" srcId="{F5CC8F62-F966-4775-A40F-ED216136AE37}" destId="{7DE31940-EF30-4CB1-BCA3-509DAEAB529A}" srcOrd="7" destOrd="0" presId="urn:microsoft.com/office/officeart/2018/5/layout/IconLeafLabelList"/>
    <dgm:cxn modelId="{2950F9A3-69E4-438D-AB7F-1E2B0DB35B18}" type="presParOf" srcId="{F5CC8F62-F966-4775-A40F-ED216136AE37}" destId="{A30756A5-8DDF-4E53-852F-5200DB3C648F}" srcOrd="8" destOrd="0" presId="urn:microsoft.com/office/officeart/2018/5/layout/IconLeafLabelList"/>
    <dgm:cxn modelId="{34E0B652-5D6A-41AD-821B-84B9F99B8722}" type="presParOf" srcId="{A30756A5-8DDF-4E53-852F-5200DB3C648F}" destId="{F3773D12-3511-4274-9B68-BCAE9B6E3DB3}" srcOrd="0" destOrd="0" presId="urn:microsoft.com/office/officeart/2018/5/layout/IconLeafLabelList"/>
    <dgm:cxn modelId="{78353EFF-7F88-4F1B-B13D-C8B46089AC1F}" type="presParOf" srcId="{A30756A5-8DDF-4E53-852F-5200DB3C648F}" destId="{878E4335-2767-4E36-A453-D4EA7B1EEF67}" srcOrd="1" destOrd="0" presId="urn:microsoft.com/office/officeart/2018/5/layout/IconLeafLabelList"/>
    <dgm:cxn modelId="{B8F4A4D6-10ED-4A7E-BE5F-6B721C8F1055}" type="presParOf" srcId="{A30756A5-8DDF-4E53-852F-5200DB3C648F}" destId="{387A098D-01F8-4782-8EE3-7A0CB5EBAA02}" srcOrd="2" destOrd="0" presId="urn:microsoft.com/office/officeart/2018/5/layout/IconLeafLabelList"/>
    <dgm:cxn modelId="{62052C38-3549-4D5C-9ECE-1FF6E33EFC7E}" type="presParOf" srcId="{A30756A5-8DDF-4E53-852F-5200DB3C648F}" destId="{57E6D0D9-6337-4024-A2AB-CEA66C088645}" srcOrd="3" destOrd="0" presId="urn:microsoft.com/office/officeart/2018/5/layout/IconLeafLabelList"/>
    <dgm:cxn modelId="{FD006BE2-4A28-466A-AFE4-B5D4074B91A3}" type="presParOf" srcId="{F5CC8F62-F966-4775-A40F-ED216136AE37}" destId="{BEFDA30E-F9BB-4894-B2B3-07E2D43D22A3}" srcOrd="9" destOrd="0" presId="urn:microsoft.com/office/officeart/2018/5/layout/IconLeafLabelList"/>
    <dgm:cxn modelId="{697DCA6B-B583-4508-A7A1-75CE3EFA552E}" type="presParOf" srcId="{F5CC8F62-F966-4775-A40F-ED216136AE37}" destId="{63FA4750-99C0-4CDC-A9FA-EB15F987C21E}" srcOrd="10" destOrd="0" presId="urn:microsoft.com/office/officeart/2018/5/layout/IconLeafLabelList"/>
    <dgm:cxn modelId="{B1D860C2-182B-4D7F-8CED-918CDA796ECE}" type="presParOf" srcId="{63FA4750-99C0-4CDC-A9FA-EB15F987C21E}" destId="{50E68DE6-11E9-48AF-AA54-522712F3E945}" srcOrd="0" destOrd="0" presId="urn:microsoft.com/office/officeart/2018/5/layout/IconLeafLabelList"/>
    <dgm:cxn modelId="{31791034-9A71-484B-9E94-81D10F7A264C}" type="presParOf" srcId="{63FA4750-99C0-4CDC-A9FA-EB15F987C21E}" destId="{381927C3-5375-41DE-B868-A84490A39CDD}" srcOrd="1" destOrd="0" presId="urn:microsoft.com/office/officeart/2018/5/layout/IconLeafLabelList"/>
    <dgm:cxn modelId="{0DE0ED1C-9BE7-4F92-AB38-9C3C24E948D6}" type="presParOf" srcId="{63FA4750-99C0-4CDC-A9FA-EB15F987C21E}" destId="{B189419D-6C6D-4314-A64B-AE41AFDA921C}" srcOrd="2" destOrd="0" presId="urn:microsoft.com/office/officeart/2018/5/layout/IconLeafLabelList"/>
    <dgm:cxn modelId="{80573DC0-CFB2-44D5-87EB-1B23A0AFA260}" type="presParOf" srcId="{63FA4750-99C0-4CDC-A9FA-EB15F987C21E}" destId="{B0062ACA-E64E-4DDF-A422-8B5F10A7DC93}" srcOrd="3" destOrd="0" presId="urn:microsoft.com/office/officeart/2018/5/layout/IconLeafLabelList"/>
    <dgm:cxn modelId="{5202EC95-0D69-4377-B819-1C10109DBDFF}" type="presParOf" srcId="{F5CC8F62-F966-4775-A40F-ED216136AE37}" destId="{944FCD07-BE8C-48E3-B60E-E9E0BA383C12}" srcOrd="11" destOrd="0" presId="urn:microsoft.com/office/officeart/2018/5/layout/IconLeafLabelList"/>
    <dgm:cxn modelId="{CD2A62C4-B15B-408A-B415-82F134B63ADA}" type="presParOf" srcId="{F5CC8F62-F966-4775-A40F-ED216136AE37}" destId="{EB1B6B5A-9EBC-425C-BBDB-A36A04003230}" srcOrd="12" destOrd="0" presId="urn:microsoft.com/office/officeart/2018/5/layout/IconLeafLabelList"/>
    <dgm:cxn modelId="{CEB06205-9A5D-402F-81E4-2C3E23B4C6AF}" type="presParOf" srcId="{EB1B6B5A-9EBC-425C-BBDB-A36A04003230}" destId="{0FFB8236-45E6-49E1-AF6C-92742160C68E}" srcOrd="0" destOrd="0" presId="urn:microsoft.com/office/officeart/2018/5/layout/IconLeafLabelList"/>
    <dgm:cxn modelId="{86B32581-B424-4353-ADD3-078B63D6AF6D}" type="presParOf" srcId="{EB1B6B5A-9EBC-425C-BBDB-A36A04003230}" destId="{C3C9F1AE-6133-4F10-BB1C-59E2DBBEA356}" srcOrd="1" destOrd="0" presId="urn:microsoft.com/office/officeart/2018/5/layout/IconLeafLabelList"/>
    <dgm:cxn modelId="{B5F1F39D-84DE-46B1-862B-C7765B9033AC}" type="presParOf" srcId="{EB1B6B5A-9EBC-425C-BBDB-A36A04003230}" destId="{AB2B5BB0-8E69-4647-B37A-A5E017627188}" srcOrd="2" destOrd="0" presId="urn:microsoft.com/office/officeart/2018/5/layout/IconLeafLabelList"/>
    <dgm:cxn modelId="{3502FC7F-1CB2-4A55-B8A3-94B674212736}" type="presParOf" srcId="{EB1B6B5A-9EBC-425C-BBDB-A36A04003230}" destId="{108F479A-9D21-4B42-9767-C85530DD237E}" srcOrd="3" destOrd="0" presId="urn:microsoft.com/office/officeart/2018/5/layout/IconLeafLabelList"/>
    <dgm:cxn modelId="{72FD20AA-BD9B-47C6-9D0C-F0BA0682FE57}" type="presParOf" srcId="{F5CC8F62-F966-4775-A40F-ED216136AE37}" destId="{2FDB47BF-45B8-4460-A0F9-5E793A4E5C96}" srcOrd="13" destOrd="0" presId="urn:microsoft.com/office/officeart/2018/5/layout/IconLeafLabelList"/>
    <dgm:cxn modelId="{FA005CBB-F0A3-446A-95EB-C9A2546465E4}" type="presParOf" srcId="{F5CC8F62-F966-4775-A40F-ED216136AE37}" destId="{D767654E-EBDB-44A9-B154-F6EB3D6F875F}" srcOrd="14" destOrd="0" presId="urn:microsoft.com/office/officeart/2018/5/layout/IconLeafLabelList"/>
    <dgm:cxn modelId="{1B6FF73D-665A-49FB-96E5-DE59846E6D1F}" type="presParOf" srcId="{D767654E-EBDB-44A9-B154-F6EB3D6F875F}" destId="{8B76E369-7CEE-4DB4-9693-4D151873E235}" srcOrd="0" destOrd="0" presId="urn:microsoft.com/office/officeart/2018/5/layout/IconLeafLabelList"/>
    <dgm:cxn modelId="{84299BC2-30C9-4968-9CD9-9950483605DC}" type="presParOf" srcId="{D767654E-EBDB-44A9-B154-F6EB3D6F875F}" destId="{C9C2EEC3-893B-4FE2-8194-2053A8E48B05}" srcOrd="1" destOrd="0" presId="urn:microsoft.com/office/officeart/2018/5/layout/IconLeafLabelList"/>
    <dgm:cxn modelId="{596D725D-B113-4099-8A37-831D5E06BB09}" type="presParOf" srcId="{D767654E-EBDB-44A9-B154-F6EB3D6F875F}" destId="{24AFCE2A-B138-43F7-9501-681CAA230FC2}" srcOrd="2" destOrd="0" presId="urn:microsoft.com/office/officeart/2018/5/layout/IconLeafLabelList"/>
    <dgm:cxn modelId="{717E98D5-E895-4436-A797-61D162660005}" type="presParOf" srcId="{D767654E-EBDB-44A9-B154-F6EB3D6F875F}" destId="{1AA73D97-15DD-4BFF-B66D-4190DF1AC2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FD79-C357-4398-9545-50A3C39FC1B5}">
      <dsp:nvSpPr>
        <dsp:cNvPr id="0" name=""/>
        <dsp:cNvSpPr/>
      </dsp:nvSpPr>
      <dsp:spPr>
        <a:xfrm>
          <a:off x="0" y="0"/>
          <a:ext cx="8414428" cy="7547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0" kern="1200"/>
            <a:t>Disconnected Workflows</a:t>
          </a:r>
          <a:endParaRPr lang="en-US" sz="3200" kern="1200"/>
        </a:p>
      </dsp:txBody>
      <dsp:txXfrm>
        <a:off x="22105" y="22105"/>
        <a:ext cx="7511741" cy="710494"/>
      </dsp:txXfrm>
    </dsp:sp>
    <dsp:sp modelId="{A532B917-83F4-4BAD-B92C-14BA27C5DC21}">
      <dsp:nvSpPr>
        <dsp:cNvPr id="0" name=""/>
        <dsp:cNvSpPr/>
      </dsp:nvSpPr>
      <dsp:spPr>
        <a:xfrm>
          <a:off x="628350" y="859525"/>
          <a:ext cx="8414428" cy="754704"/>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0" kern="1200"/>
            <a:t>Slow Deployment Cycles</a:t>
          </a:r>
          <a:endParaRPr lang="en-US" sz="3200" kern="1200"/>
        </a:p>
      </dsp:txBody>
      <dsp:txXfrm>
        <a:off x="650455" y="881630"/>
        <a:ext cx="7251309" cy="710494"/>
      </dsp:txXfrm>
    </dsp:sp>
    <dsp:sp modelId="{61FB8476-26E9-4C3D-86BC-D42906C76933}">
      <dsp:nvSpPr>
        <dsp:cNvPr id="0" name=""/>
        <dsp:cNvSpPr/>
      </dsp:nvSpPr>
      <dsp:spPr>
        <a:xfrm>
          <a:off x="1256700" y="1719050"/>
          <a:ext cx="8414428" cy="754704"/>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Manual processes</a:t>
          </a:r>
          <a:endParaRPr lang="en-US" sz="3200" kern="1200"/>
        </a:p>
      </dsp:txBody>
      <dsp:txXfrm>
        <a:off x="1278805" y="1741155"/>
        <a:ext cx="7251309" cy="710494"/>
      </dsp:txXfrm>
    </dsp:sp>
    <dsp:sp modelId="{A83FCA10-5613-42CF-80BF-9BF537730A82}">
      <dsp:nvSpPr>
        <dsp:cNvPr id="0" name=""/>
        <dsp:cNvSpPr/>
      </dsp:nvSpPr>
      <dsp:spPr>
        <a:xfrm>
          <a:off x="1885050" y="2578575"/>
          <a:ext cx="8414428" cy="754704"/>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i="0" kern="1200" dirty="0"/>
            <a:t>Inconsistent Environments</a:t>
          </a:r>
          <a:endParaRPr lang="en-US" sz="3200" kern="1200" dirty="0"/>
        </a:p>
      </dsp:txBody>
      <dsp:txXfrm>
        <a:off x="1907155" y="2600680"/>
        <a:ext cx="7251309" cy="710494"/>
      </dsp:txXfrm>
    </dsp:sp>
    <dsp:sp modelId="{79180887-42EA-4C23-9624-39B7B90FA34E}">
      <dsp:nvSpPr>
        <dsp:cNvPr id="0" name=""/>
        <dsp:cNvSpPr/>
      </dsp:nvSpPr>
      <dsp:spPr>
        <a:xfrm>
          <a:off x="2513400" y="3438100"/>
          <a:ext cx="8414428" cy="75470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0" kern="1200"/>
            <a:t>Lack of Flexibility and Scalability</a:t>
          </a:r>
          <a:endParaRPr lang="en-US" sz="3200" kern="1200"/>
        </a:p>
      </dsp:txBody>
      <dsp:txXfrm>
        <a:off x="2535505" y="3460205"/>
        <a:ext cx="7251309" cy="710494"/>
      </dsp:txXfrm>
    </dsp:sp>
    <dsp:sp modelId="{DB112419-171A-4D39-A54D-9F8BF6CBFCCC}">
      <dsp:nvSpPr>
        <dsp:cNvPr id="0" name=""/>
        <dsp:cNvSpPr/>
      </dsp:nvSpPr>
      <dsp:spPr>
        <a:xfrm>
          <a:off x="7923870"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034246" y="551353"/>
        <a:ext cx="269806" cy="369145"/>
      </dsp:txXfrm>
    </dsp:sp>
    <dsp:sp modelId="{857E95F3-D433-4DB7-8E2B-D5C20AE44BE9}">
      <dsp:nvSpPr>
        <dsp:cNvPr id="0" name=""/>
        <dsp:cNvSpPr/>
      </dsp:nvSpPr>
      <dsp:spPr>
        <a:xfrm>
          <a:off x="8552220" y="1410878"/>
          <a:ext cx="490558" cy="490558"/>
        </a:xfrm>
        <a:prstGeom prst="downArrow">
          <a:avLst>
            <a:gd name="adj1" fmla="val 55000"/>
            <a:gd name="adj2" fmla="val 45000"/>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62596" y="1410878"/>
        <a:ext cx="269806" cy="369145"/>
      </dsp:txXfrm>
    </dsp:sp>
    <dsp:sp modelId="{B1E3A616-2B2C-4BB3-B129-279919438FA9}">
      <dsp:nvSpPr>
        <dsp:cNvPr id="0" name=""/>
        <dsp:cNvSpPr/>
      </dsp:nvSpPr>
      <dsp:spPr>
        <a:xfrm>
          <a:off x="9180570" y="2257825"/>
          <a:ext cx="490558" cy="490558"/>
        </a:xfrm>
        <a:prstGeom prst="downArrow">
          <a:avLst>
            <a:gd name="adj1" fmla="val 55000"/>
            <a:gd name="adj2" fmla="val 45000"/>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90946" y="2257825"/>
        <a:ext cx="269806" cy="369145"/>
      </dsp:txXfrm>
    </dsp:sp>
    <dsp:sp modelId="{C2C563C3-4BEA-4D9F-A2F2-5B459451628F}">
      <dsp:nvSpPr>
        <dsp:cNvPr id="0" name=""/>
        <dsp:cNvSpPr/>
      </dsp:nvSpPr>
      <dsp:spPr>
        <a:xfrm>
          <a:off x="9808920" y="3125736"/>
          <a:ext cx="490558" cy="490558"/>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19296" y="3125736"/>
        <a:ext cx="269806" cy="3691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479D5-8E0E-43F5-86AB-2DE18B0AAFE0}">
      <dsp:nvSpPr>
        <dsp:cNvPr id="0" name=""/>
        <dsp:cNvSpPr/>
      </dsp:nvSpPr>
      <dsp:spPr>
        <a:xfrm>
          <a:off x="0" y="39687"/>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N" sz="4200" kern="1200"/>
            <a:t>Continuous Development</a:t>
          </a:r>
          <a:endParaRPr lang="en-US" sz="4200" kern="1200"/>
        </a:p>
      </dsp:txBody>
      <dsp:txXfrm>
        <a:off x="0" y="39687"/>
        <a:ext cx="3286125" cy="1971675"/>
      </dsp:txXfrm>
    </dsp:sp>
    <dsp:sp modelId="{5663E6AC-4285-47CB-9AF4-EF229C7ABA85}">
      <dsp:nvSpPr>
        <dsp:cNvPr id="0" name=""/>
        <dsp:cNvSpPr/>
      </dsp:nvSpPr>
      <dsp:spPr>
        <a:xfrm>
          <a:off x="3614737" y="39687"/>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N" sz="4200" kern="1200"/>
            <a:t>Continuous Testing</a:t>
          </a:r>
          <a:endParaRPr lang="en-US" sz="4200" kern="1200"/>
        </a:p>
      </dsp:txBody>
      <dsp:txXfrm>
        <a:off x="3614737" y="39687"/>
        <a:ext cx="3286125" cy="1971675"/>
      </dsp:txXfrm>
    </dsp:sp>
    <dsp:sp modelId="{31C2B10C-5C8A-410B-B06F-74A5B0265960}">
      <dsp:nvSpPr>
        <dsp:cNvPr id="0" name=""/>
        <dsp:cNvSpPr/>
      </dsp:nvSpPr>
      <dsp:spPr>
        <a:xfrm>
          <a:off x="7229475" y="39687"/>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N" sz="4200" kern="1200"/>
            <a:t>Continuous Intregation</a:t>
          </a:r>
          <a:endParaRPr lang="en-US" sz="4200" kern="1200"/>
        </a:p>
      </dsp:txBody>
      <dsp:txXfrm>
        <a:off x="7229475" y="39687"/>
        <a:ext cx="3286125" cy="1971675"/>
      </dsp:txXfrm>
    </dsp:sp>
    <dsp:sp modelId="{E73FFE89-B2F7-4795-9BEC-30CD09869872}">
      <dsp:nvSpPr>
        <dsp:cNvPr id="0" name=""/>
        <dsp:cNvSpPr/>
      </dsp:nvSpPr>
      <dsp:spPr>
        <a:xfrm>
          <a:off x="1807368"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N" sz="4200" kern="1200"/>
            <a:t>Continuous Deployment</a:t>
          </a:r>
          <a:endParaRPr lang="en-US" sz="4200" kern="1200"/>
        </a:p>
      </dsp:txBody>
      <dsp:txXfrm>
        <a:off x="1807368" y="2339975"/>
        <a:ext cx="3286125" cy="1971675"/>
      </dsp:txXfrm>
    </dsp:sp>
    <dsp:sp modelId="{BE6CD2C5-FC8D-4C16-9D53-BAB7D024537C}">
      <dsp:nvSpPr>
        <dsp:cNvPr id="0" name=""/>
        <dsp:cNvSpPr/>
      </dsp:nvSpPr>
      <dsp:spPr>
        <a:xfrm>
          <a:off x="5422106"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N" sz="4200" kern="1200"/>
            <a:t>Continuous Monitoring</a:t>
          </a:r>
          <a:endParaRPr lang="en-US" sz="4200" kern="1200"/>
        </a:p>
      </dsp:txBody>
      <dsp:txXfrm>
        <a:off x="5422106"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0B19C-77BA-422F-B6EB-631DFAAD364E}">
      <dsp:nvSpPr>
        <dsp:cNvPr id="0" name=""/>
        <dsp:cNvSpPr/>
      </dsp:nvSpPr>
      <dsp:spPr>
        <a:xfrm rot="5400000">
          <a:off x="3093192" y="-768020"/>
          <a:ext cx="1764264" cy="374148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ctr" defTabSz="889000">
            <a:lnSpc>
              <a:spcPct val="90000"/>
            </a:lnSpc>
            <a:spcBef>
              <a:spcPct val="0"/>
            </a:spcBef>
            <a:spcAft>
              <a:spcPct val="15000"/>
            </a:spcAft>
            <a:buNone/>
          </a:pPr>
          <a:r>
            <a:rPr lang="en-GB" sz="2000" b="0" i="0" kern="1200" dirty="0"/>
            <a:t>Infrastructure as Code (</a:t>
          </a:r>
          <a:r>
            <a:rPr lang="en-GB" sz="2000" b="0" i="0" kern="1200" dirty="0" err="1"/>
            <a:t>IaC</a:t>
          </a:r>
          <a:r>
            <a:rPr lang="en-GB" sz="2000" b="0" i="0" kern="1200" dirty="0"/>
            <a:t>) refers to the practice of managing and provisioning computing infrastructure through machine-readable scripts or code.</a:t>
          </a:r>
          <a:endParaRPr lang="en-US" sz="2000" kern="1200" dirty="0"/>
        </a:p>
      </dsp:txBody>
      <dsp:txXfrm rot="-5400000">
        <a:off x="2104584" y="306712"/>
        <a:ext cx="3655357" cy="1592016"/>
      </dsp:txXfrm>
    </dsp:sp>
    <dsp:sp modelId="{23CE6EE3-EACE-42BE-B29E-F5AE413A786B}">
      <dsp:nvSpPr>
        <dsp:cNvPr id="0" name=""/>
        <dsp:cNvSpPr/>
      </dsp:nvSpPr>
      <dsp:spPr>
        <a:xfrm>
          <a:off x="0" y="55"/>
          <a:ext cx="2104583" cy="220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1" i="0" kern="1200" dirty="0"/>
            <a:t>Definition of Infrastructure as Code</a:t>
          </a:r>
          <a:endParaRPr lang="en-US" sz="2200" kern="1200" dirty="0"/>
        </a:p>
      </dsp:txBody>
      <dsp:txXfrm>
        <a:off x="102737" y="102792"/>
        <a:ext cx="1899109" cy="1999856"/>
      </dsp:txXfrm>
    </dsp:sp>
    <dsp:sp modelId="{4FFF9106-E9AB-48AD-9FFD-9299B1DEF4D9}">
      <dsp:nvSpPr>
        <dsp:cNvPr id="0" name=""/>
        <dsp:cNvSpPr/>
      </dsp:nvSpPr>
      <dsp:spPr>
        <a:xfrm rot="5400000">
          <a:off x="3093192" y="1547575"/>
          <a:ext cx="1764264" cy="374148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ctr" defTabSz="1022350">
            <a:lnSpc>
              <a:spcPct val="90000"/>
            </a:lnSpc>
            <a:spcBef>
              <a:spcPct val="0"/>
            </a:spcBef>
            <a:spcAft>
              <a:spcPct val="15000"/>
            </a:spcAft>
            <a:buNone/>
          </a:pPr>
          <a:r>
            <a:rPr lang="en-GB" sz="2300" b="0" i="0" kern="1200" dirty="0" err="1"/>
            <a:t>IaC</a:t>
          </a:r>
          <a:r>
            <a:rPr lang="en-GB" sz="2300" b="0" i="0" kern="1200" dirty="0"/>
            <a:t> enables automation, consistency, and scalability in deploying and managing infrastructure resources.</a:t>
          </a:r>
          <a:endParaRPr lang="en-US" sz="2300" kern="1200" dirty="0"/>
        </a:p>
      </dsp:txBody>
      <dsp:txXfrm rot="-5400000">
        <a:off x="2104584" y="2622307"/>
        <a:ext cx="3655357" cy="1592016"/>
      </dsp:txXfrm>
    </dsp:sp>
    <dsp:sp modelId="{070B419B-EE8C-4B6B-9C21-3237136E24B3}">
      <dsp:nvSpPr>
        <dsp:cNvPr id="0" name=""/>
        <dsp:cNvSpPr/>
      </dsp:nvSpPr>
      <dsp:spPr>
        <a:xfrm>
          <a:off x="0" y="2315651"/>
          <a:ext cx="2104583" cy="220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1" i="0" kern="1200" dirty="0"/>
            <a:t>Importance in modern software development and deployment</a:t>
          </a:r>
          <a:endParaRPr lang="en-US" sz="2200" kern="1200" dirty="0"/>
        </a:p>
      </dsp:txBody>
      <dsp:txXfrm>
        <a:off x="102737" y="2418388"/>
        <a:ext cx="1899109" cy="19998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0ADFB-4FFB-4FC6-8FFA-5834B495F9B8}">
      <dsp:nvSpPr>
        <dsp:cNvPr id="0" name=""/>
        <dsp:cNvSpPr/>
      </dsp:nvSpPr>
      <dsp:spPr>
        <a:xfrm>
          <a:off x="0" y="502745"/>
          <a:ext cx="4076700" cy="1444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Declarative</a:t>
          </a:r>
          <a:r>
            <a:rPr lang="en-GB" sz="2800" i="0" kern="1200" dirty="0"/>
            <a:t> —</a:t>
          </a:r>
          <a:r>
            <a:rPr lang="en-GB" sz="2400" i="0" kern="1200" dirty="0"/>
            <a:t> you define the desired state of the final solution.</a:t>
          </a:r>
          <a:endParaRPr lang="en-US" sz="2400" kern="1200" dirty="0"/>
        </a:p>
      </dsp:txBody>
      <dsp:txXfrm>
        <a:off x="70537" y="573282"/>
        <a:ext cx="3935626" cy="1303875"/>
      </dsp:txXfrm>
    </dsp:sp>
    <dsp:sp modelId="{4538EEBA-03D5-4231-8B2A-3FDB10CF7621}">
      <dsp:nvSpPr>
        <dsp:cNvPr id="0" name=""/>
        <dsp:cNvSpPr/>
      </dsp:nvSpPr>
      <dsp:spPr>
        <a:xfrm>
          <a:off x="0" y="2569903"/>
          <a:ext cx="4076700" cy="1444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Imperative</a:t>
          </a:r>
          <a:r>
            <a:rPr lang="en-GB" sz="2800" i="0" kern="1200" dirty="0"/>
            <a:t> </a:t>
          </a:r>
          <a:r>
            <a:rPr lang="en-GB" sz="2400" i="0" kern="1200" dirty="0"/>
            <a:t>— you define the steps to execute in order to reach the desired solution.</a:t>
          </a:r>
          <a:endParaRPr lang="en-US" sz="2400" kern="1200" dirty="0"/>
        </a:p>
      </dsp:txBody>
      <dsp:txXfrm>
        <a:off x="70537" y="2640440"/>
        <a:ext cx="3935626" cy="1303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C8E5C-D12E-4EB8-949E-7BD5BC98878D}">
      <dsp:nvSpPr>
        <dsp:cNvPr id="0" name=""/>
        <dsp:cNvSpPr/>
      </dsp:nvSpPr>
      <dsp:spPr>
        <a:xfrm>
          <a:off x="3080"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a:t>1.Git</a:t>
          </a:r>
          <a:endParaRPr lang="en-US" sz="3200" kern="1200"/>
        </a:p>
      </dsp:txBody>
      <dsp:txXfrm>
        <a:off x="3080" y="587032"/>
        <a:ext cx="2444055" cy="1466433"/>
      </dsp:txXfrm>
    </dsp:sp>
    <dsp:sp modelId="{2FFBFA99-722E-4069-B257-224842165DA9}">
      <dsp:nvSpPr>
        <dsp:cNvPr id="0" name=""/>
        <dsp:cNvSpPr/>
      </dsp:nvSpPr>
      <dsp:spPr>
        <a:xfrm>
          <a:off x="2691541"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a:t>2.Githud</a:t>
          </a:r>
          <a:endParaRPr lang="en-US" sz="3200" kern="1200"/>
        </a:p>
      </dsp:txBody>
      <dsp:txXfrm>
        <a:off x="2691541" y="587032"/>
        <a:ext cx="2444055" cy="1466433"/>
      </dsp:txXfrm>
    </dsp:sp>
    <dsp:sp modelId="{59A169CD-1ECA-4D3A-B9F1-4E7A14A0EA1A}">
      <dsp:nvSpPr>
        <dsp:cNvPr id="0" name=""/>
        <dsp:cNvSpPr/>
      </dsp:nvSpPr>
      <dsp:spPr>
        <a:xfrm>
          <a:off x="5380002"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a:t>3.Gitlab</a:t>
          </a:r>
          <a:endParaRPr lang="en-US" sz="3200" kern="1200"/>
        </a:p>
      </dsp:txBody>
      <dsp:txXfrm>
        <a:off x="5380002" y="587032"/>
        <a:ext cx="2444055" cy="1466433"/>
      </dsp:txXfrm>
    </dsp:sp>
    <dsp:sp modelId="{DF14144F-02DE-4203-A746-95F6CAF6B24D}">
      <dsp:nvSpPr>
        <dsp:cNvPr id="0" name=""/>
        <dsp:cNvSpPr/>
      </dsp:nvSpPr>
      <dsp:spPr>
        <a:xfrm>
          <a:off x="8068463"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a:t>4.Bitbucket. </a:t>
          </a:r>
          <a:endParaRPr lang="en-US" sz="3200" kern="1200"/>
        </a:p>
      </dsp:txBody>
      <dsp:txXfrm>
        <a:off x="8068463" y="587032"/>
        <a:ext cx="2444055" cy="1466433"/>
      </dsp:txXfrm>
    </dsp:sp>
    <dsp:sp modelId="{386B13CB-8AE4-42DD-82AF-3CC372EB4593}">
      <dsp:nvSpPr>
        <dsp:cNvPr id="0" name=""/>
        <dsp:cNvSpPr/>
      </dsp:nvSpPr>
      <dsp:spPr>
        <a:xfrm>
          <a:off x="3080"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a:t>5. mercurial.</a:t>
          </a:r>
          <a:endParaRPr lang="en-US" sz="3200" kern="1200"/>
        </a:p>
      </dsp:txBody>
      <dsp:txXfrm>
        <a:off x="3080" y="2297871"/>
        <a:ext cx="2444055" cy="1466433"/>
      </dsp:txXfrm>
    </dsp:sp>
    <dsp:sp modelId="{D81DFE3C-9B1D-4E1C-909C-903A2AC0247B}">
      <dsp:nvSpPr>
        <dsp:cNvPr id="0" name=""/>
        <dsp:cNvSpPr/>
      </dsp:nvSpPr>
      <dsp:spPr>
        <a:xfrm>
          <a:off x="2691541"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a:t>6. TFS</a:t>
          </a:r>
          <a:endParaRPr lang="en-US" sz="3200" kern="1200"/>
        </a:p>
      </dsp:txBody>
      <dsp:txXfrm>
        <a:off x="2691541" y="2297871"/>
        <a:ext cx="2444055" cy="1466433"/>
      </dsp:txXfrm>
    </dsp:sp>
    <dsp:sp modelId="{3048CB86-0CBB-4857-9D22-E2A954CC07C1}">
      <dsp:nvSpPr>
        <dsp:cNvPr id="0" name=""/>
        <dsp:cNvSpPr/>
      </dsp:nvSpPr>
      <dsp:spPr>
        <a:xfrm>
          <a:off x="5380002"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a:t>7.Subversion (SVN)</a:t>
          </a:r>
          <a:endParaRPr lang="en-US" sz="3200" kern="1200"/>
        </a:p>
      </dsp:txBody>
      <dsp:txXfrm>
        <a:off x="5380002" y="2297871"/>
        <a:ext cx="2444055" cy="1466433"/>
      </dsp:txXfrm>
    </dsp:sp>
    <dsp:sp modelId="{B0133D03-8B48-458F-B3B7-2DF8A201164E}">
      <dsp:nvSpPr>
        <dsp:cNvPr id="0" name=""/>
        <dsp:cNvSpPr/>
      </dsp:nvSpPr>
      <dsp:spPr>
        <a:xfrm>
          <a:off x="8068463"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a:t>8.AWS code commit.</a:t>
          </a:r>
          <a:endParaRPr lang="en-US" sz="3200" kern="1200"/>
        </a:p>
      </dsp:txBody>
      <dsp:txXfrm>
        <a:off x="8068463" y="2297871"/>
        <a:ext cx="2444055" cy="1466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79E04-FCD0-4EB5-B29A-B9DB64375866}">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83901-C272-42B1-A123-DBB4EB736B2C}">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395B79-0AC2-4BFE-9778-CCFFA46DD48D}">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Continuous integration (CI) :</a:t>
          </a:r>
        </a:p>
      </dsp:txBody>
      <dsp:txXfrm>
        <a:off x="1834517" y="469890"/>
        <a:ext cx="3148942" cy="1335915"/>
      </dsp:txXfrm>
    </dsp:sp>
    <dsp:sp modelId="{46285A81-AC82-4E15-8787-BC5FB8D6BDC5}">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B47D3-43A2-40BC-85D0-359E0C4D54DC}">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290447-05AD-4D72-9188-F7E0CEF045AE}">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b="0" i="0" kern="1200" dirty="0"/>
            <a:t>Continuous Integration is the practice of automatically and frequently integrating code changes from multiple contributors into a shared repository.</a:t>
          </a:r>
          <a:endParaRPr lang="en-US" sz="1700" kern="1200" dirty="0"/>
        </a:p>
      </dsp:txBody>
      <dsp:txXfrm>
        <a:off x="7154322" y="469890"/>
        <a:ext cx="3148942" cy="1335915"/>
      </dsp:txXfrm>
    </dsp:sp>
    <dsp:sp modelId="{E962D30E-A4FC-492F-A547-59DD512CEE55}">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13BEC-0914-4158-B1EE-CD1F403F7A0C}">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886210-B278-4B46-9D77-FBE6F3CE6B44}">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Continuous Deployment (CD) :</a:t>
          </a:r>
        </a:p>
      </dsp:txBody>
      <dsp:txXfrm>
        <a:off x="1834517" y="2545532"/>
        <a:ext cx="3148942" cy="1335915"/>
      </dsp:txXfrm>
    </dsp:sp>
    <dsp:sp modelId="{BDDFCAAE-7AA4-4906-8A44-C8E17910C130}">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19C4C-1728-497B-B674-E63C2DA3619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EEF2E7-0BBE-4B7C-A818-3AF25F867FF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b="0" i="0" kern="1200" dirty="0"/>
            <a:t>Continuous Delivery is the practice of automatically and consistently delivering software to a staging or production environment after passing through the CI process.</a:t>
          </a:r>
          <a:endParaRPr lang="en-US" sz="1700" kern="1200" dirty="0"/>
        </a:p>
      </dsp:txBody>
      <dsp:txXfrm>
        <a:off x="7154322" y="2545532"/>
        <a:ext cx="3148942" cy="13359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09753-F201-432A-878B-359B89BBAA8E}">
      <dsp:nvSpPr>
        <dsp:cNvPr id="0" name=""/>
        <dsp:cNvSpPr/>
      </dsp:nvSpPr>
      <dsp:spPr>
        <a:xfrm>
          <a:off x="2169427" y="-52061"/>
          <a:ext cx="4945160" cy="4945160"/>
        </a:xfrm>
        <a:prstGeom prst="circularArrow">
          <a:avLst>
            <a:gd name="adj1" fmla="val 5544"/>
            <a:gd name="adj2" fmla="val 330680"/>
            <a:gd name="adj3" fmla="val 14746360"/>
            <a:gd name="adj4" fmla="val 16819341"/>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6C3BE-A404-4E8E-B09C-01B348142637}">
      <dsp:nvSpPr>
        <dsp:cNvPr id="0" name=""/>
        <dsp:cNvSpPr/>
      </dsp:nvSpPr>
      <dsp:spPr>
        <a:xfrm>
          <a:off x="3999424" y="2312"/>
          <a:ext cx="1285165" cy="642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Jenkins</a:t>
          </a:r>
          <a:endParaRPr lang="en-US" sz="1300" kern="1200" dirty="0"/>
        </a:p>
      </dsp:txBody>
      <dsp:txXfrm>
        <a:off x="4030792" y="33680"/>
        <a:ext cx="1222429" cy="579846"/>
      </dsp:txXfrm>
    </dsp:sp>
    <dsp:sp modelId="{DED1DD34-9D86-4590-93A5-BDAEC36DA3D2}">
      <dsp:nvSpPr>
        <dsp:cNvPr id="0" name=""/>
        <dsp:cNvSpPr/>
      </dsp:nvSpPr>
      <dsp:spPr>
        <a:xfrm>
          <a:off x="5354942" y="495680"/>
          <a:ext cx="1285165" cy="642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Git lab CI/CD</a:t>
          </a:r>
          <a:endParaRPr lang="en-US" sz="1300" kern="1200" dirty="0"/>
        </a:p>
      </dsp:txBody>
      <dsp:txXfrm>
        <a:off x="5386310" y="527048"/>
        <a:ext cx="1222429" cy="579846"/>
      </dsp:txXfrm>
    </dsp:sp>
    <dsp:sp modelId="{672E4A79-3468-4F55-B257-9971DC02B122}">
      <dsp:nvSpPr>
        <dsp:cNvPr id="0" name=""/>
        <dsp:cNvSpPr/>
      </dsp:nvSpPr>
      <dsp:spPr>
        <a:xfrm>
          <a:off x="6076197" y="1744932"/>
          <a:ext cx="1285165" cy="642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Git hub Actions</a:t>
          </a:r>
          <a:endParaRPr lang="en-US" sz="1300" kern="1200" dirty="0"/>
        </a:p>
      </dsp:txBody>
      <dsp:txXfrm>
        <a:off x="6107565" y="1776300"/>
        <a:ext cx="1222429" cy="579846"/>
      </dsp:txXfrm>
    </dsp:sp>
    <dsp:sp modelId="{5AB401C3-AC44-4009-BD1E-81AD3AC757AF}">
      <dsp:nvSpPr>
        <dsp:cNvPr id="0" name=""/>
        <dsp:cNvSpPr/>
      </dsp:nvSpPr>
      <dsp:spPr>
        <a:xfrm>
          <a:off x="5825708" y="3165528"/>
          <a:ext cx="1285165" cy="642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Travis CI</a:t>
          </a:r>
          <a:endParaRPr lang="en-US" sz="1300" kern="1200" dirty="0"/>
        </a:p>
      </dsp:txBody>
      <dsp:txXfrm>
        <a:off x="5857076" y="3196896"/>
        <a:ext cx="1222429" cy="579846"/>
      </dsp:txXfrm>
    </dsp:sp>
    <dsp:sp modelId="{1346D7E7-DB4A-4002-A292-C78918BC8B11}">
      <dsp:nvSpPr>
        <dsp:cNvPr id="0" name=""/>
        <dsp:cNvSpPr/>
      </dsp:nvSpPr>
      <dsp:spPr>
        <a:xfrm>
          <a:off x="4720680" y="4092756"/>
          <a:ext cx="1285165" cy="642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Circle CI</a:t>
          </a:r>
          <a:endParaRPr lang="en-US" sz="1300" kern="1200" dirty="0"/>
        </a:p>
      </dsp:txBody>
      <dsp:txXfrm>
        <a:off x="4752048" y="4124124"/>
        <a:ext cx="1222429" cy="579846"/>
      </dsp:txXfrm>
    </dsp:sp>
    <dsp:sp modelId="{F27DF4F9-5BB9-4F9C-A6F9-D94426A8CFF7}">
      <dsp:nvSpPr>
        <dsp:cNvPr id="0" name=""/>
        <dsp:cNvSpPr/>
      </dsp:nvSpPr>
      <dsp:spPr>
        <a:xfrm>
          <a:off x="3278169" y="4092756"/>
          <a:ext cx="1285165" cy="642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Team city</a:t>
          </a:r>
          <a:endParaRPr lang="en-US" sz="1300" kern="1200" dirty="0"/>
        </a:p>
      </dsp:txBody>
      <dsp:txXfrm>
        <a:off x="3309537" y="4124124"/>
        <a:ext cx="1222429" cy="579846"/>
      </dsp:txXfrm>
    </dsp:sp>
    <dsp:sp modelId="{45CE3F37-E001-4E9F-9D64-CD6BC2F2E1A8}">
      <dsp:nvSpPr>
        <dsp:cNvPr id="0" name=""/>
        <dsp:cNvSpPr/>
      </dsp:nvSpPr>
      <dsp:spPr>
        <a:xfrm>
          <a:off x="2173141" y="3165528"/>
          <a:ext cx="1285165" cy="642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Go CD</a:t>
          </a:r>
          <a:endParaRPr lang="en-US" sz="1300" kern="1200" dirty="0"/>
        </a:p>
      </dsp:txBody>
      <dsp:txXfrm>
        <a:off x="2204509" y="3196896"/>
        <a:ext cx="1222429" cy="579846"/>
      </dsp:txXfrm>
    </dsp:sp>
    <dsp:sp modelId="{FFFF2631-2360-437B-B1F1-25F201D2E39C}">
      <dsp:nvSpPr>
        <dsp:cNvPr id="0" name=""/>
        <dsp:cNvSpPr/>
      </dsp:nvSpPr>
      <dsp:spPr>
        <a:xfrm>
          <a:off x="1922652" y="1744932"/>
          <a:ext cx="1285165" cy="642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AWS code pipeline</a:t>
          </a:r>
          <a:endParaRPr lang="en-US" sz="1300" kern="1200" dirty="0"/>
        </a:p>
      </dsp:txBody>
      <dsp:txXfrm>
        <a:off x="1954020" y="1776300"/>
        <a:ext cx="1222429" cy="579846"/>
      </dsp:txXfrm>
    </dsp:sp>
    <dsp:sp modelId="{EC456373-331F-4689-9451-ECE9D3631F18}">
      <dsp:nvSpPr>
        <dsp:cNvPr id="0" name=""/>
        <dsp:cNvSpPr/>
      </dsp:nvSpPr>
      <dsp:spPr>
        <a:xfrm>
          <a:off x="2643907" y="495680"/>
          <a:ext cx="1285165" cy="642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Azure </a:t>
          </a:r>
          <a:r>
            <a:rPr lang="en-IN" sz="1300" b="1" kern="1200" dirty="0" err="1"/>
            <a:t>Deveops</a:t>
          </a:r>
          <a:r>
            <a:rPr lang="en-IN" sz="1300" b="1" kern="1200" dirty="0"/>
            <a:t> (formerly VSTS)</a:t>
          </a:r>
          <a:endParaRPr lang="en-US" sz="1300" kern="1200" dirty="0"/>
        </a:p>
      </dsp:txBody>
      <dsp:txXfrm>
        <a:off x="2675275" y="527048"/>
        <a:ext cx="1222429" cy="5798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BA8C5-36D1-4CD3-9706-E38293E28025}">
      <dsp:nvSpPr>
        <dsp:cNvPr id="0" name=""/>
        <dsp:cNvSpPr/>
      </dsp:nvSpPr>
      <dsp:spPr>
        <a:xfrm>
          <a:off x="699404" y="1317"/>
          <a:ext cx="820283" cy="8202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CDC9C-CDA1-4085-821B-8F732E9F305E}">
      <dsp:nvSpPr>
        <dsp:cNvPr id="0" name=""/>
        <dsp:cNvSpPr/>
      </dsp:nvSpPr>
      <dsp:spPr>
        <a:xfrm>
          <a:off x="874218" y="176131"/>
          <a:ext cx="470654" cy="470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69E639-668B-4D29-B7E2-54694E90E818}">
      <dsp:nvSpPr>
        <dsp:cNvPr id="0" name=""/>
        <dsp:cNvSpPr/>
      </dsp:nvSpPr>
      <dsp:spPr>
        <a:xfrm>
          <a:off x="437182" y="1077098"/>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Container orchestration.</a:t>
          </a:r>
        </a:p>
      </dsp:txBody>
      <dsp:txXfrm>
        <a:off x="437182" y="1077098"/>
        <a:ext cx="1344726" cy="537890"/>
      </dsp:txXfrm>
    </dsp:sp>
    <dsp:sp modelId="{CA168CEC-188D-4DCA-985E-FDB66B851F4D}">
      <dsp:nvSpPr>
        <dsp:cNvPr id="0" name=""/>
        <dsp:cNvSpPr/>
      </dsp:nvSpPr>
      <dsp:spPr>
        <a:xfrm>
          <a:off x="2279457" y="1317"/>
          <a:ext cx="820283" cy="8202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A1610-07C5-4536-BBFF-6D75A77AA1C7}">
      <dsp:nvSpPr>
        <dsp:cNvPr id="0" name=""/>
        <dsp:cNvSpPr/>
      </dsp:nvSpPr>
      <dsp:spPr>
        <a:xfrm>
          <a:off x="2454272" y="176131"/>
          <a:ext cx="470654" cy="470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A17F8F-958D-4968-932E-59184A5FAE53}">
      <dsp:nvSpPr>
        <dsp:cNvPr id="0" name=""/>
        <dsp:cNvSpPr/>
      </dsp:nvSpPr>
      <dsp:spPr>
        <a:xfrm>
          <a:off x="2017236" y="1077098"/>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Scaling.</a:t>
          </a:r>
        </a:p>
      </dsp:txBody>
      <dsp:txXfrm>
        <a:off x="2017236" y="1077098"/>
        <a:ext cx="1344726" cy="537890"/>
      </dsp:txXfrm>
    </dsp:sp>
    <dsp:sp modelId="{7AA97D33-C53C-4165-8A21-06B08398C4CA}">
      <dsp:nvSpPr>
        <dsp:cNvPr id="0" name=""/>
        <dsp:cNvSpPr/>
      </dsp:nvSpPr>
      <dsp:spPr>
        <a:xfrm>
          <a:off x="3859511" y="1317"/>
          <a:ext cx="820283" cy="8202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AEC35-2D69-45F9-89D9-B66B9455EC99}">
      <dsp:nvSpPr>
        <dsp:cNvPr id="0" name=""/>
        <dsp:cNvSpPr/>
      </dsp:nvSpPr>
      <dsp:spPr>
        <a:xfrm>
          <a:off x="4034325" y="176131"/>
          <a:ext cx="470654" cy="470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C12A9-D847-48A9-B37A-2DCA8C11AF8F}">
      <dsp:nvSpPr>
        <dsp:cNvPr id="0" name=""/>
        <dsp:cNvSpPr/>
      </dsp:nvSpPr>
      <dsp:spPr>
        <a:xfrm>
          <a:off x="3597289" y="1077098"/>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Load balancing.</a:t>
          </a:r>
        </a:p>
      </dsp:txBody>
      <dsp:txXfrm>
        <a:off x="3597289" y="1077098"/>
        <a:ext cx="1344726" cy="537890"/>
      </dsp:txXfrm>
    </dsp:sp>
    <dsp:sp modelId="{83A83D22-DA2E-4859-B918-019BCB96E768}">
      <dsp:nvSpPr>
        <dsp:cNvPr id="0" name=""/>
        <dsp:cNvSpPr/>
      </dsp:nvSpPr>
      <dsp:spPr>
        <a:xfrm>
          <a:off x="5439565" y="1317"/>
          <a:ext cx="820283" cy="82028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AE100-8565-4E96-9C9A-93B90D4E8F6C}">
      <dsp:nvSpPr>
        <dsp:cNvPr id="0" name=""/>
        <dsp:cNvSpPr/>
      </dsp:nvSpPr>
      <dsp:spPr>
        <a:xfrm>
          <a:off x="5614379" y="176131"/>
          <a:ext cx="470654" cy="470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9A58B1-CA78-49F8-A637-5A114BE2B935}">
      <dsp:nvSpPr>
        <dsp:cNvPr id="0" name=""/>
        <dsp:cNvSpPr/>
      </dsp:nvSpPr>
      <dsp:spPr>
        <a:xfrm>
          <a:off x="5177343" y="1077098"/>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Service Discovery and load balancing.</a:t>
          </a:r>
        </a:p>
      </dsp:txBody>
      <dsp:txXfrm>
        <a:off x="5177343" y="1077098"/>
        <a:ext cx="1344726" cy="537890"/>
      </dsp:txXfrm>
    </dsp:sp>
    <dsp:sp modelId="{F3773D12-3511-4274-9B68-BCAE9B6E3DB3}">
      <dsp:nvSpPr>
        <dsp:cNvPr id="0" name=""/>
        <dsp:cNvSpPr/>
      </dsp:nvSpPr>
      <dsp:spPr>
        <a:xfrm>
          <a:off x="7019618" y="1317"/>
          <a:ext cx="820283" cy="820283"/>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8E4335-2767-4E36-A453-D4EA7B1EEF67}">
      <dsp:nvSpPr>
        <dsp:cNvPr id="0" name=""/>
        <dsp:cNvSpPr/>
      </dsp:nvSpPr>
      <dsp:spPr>
        <a:xfrm>
          <a:off x="7194433" y="176131"/>
          <a:ext cx="470654" cy="470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E6D0D9-6337-4024-A2AB-CEA66C088645}">
      <dsp:nvSpPr>
        <dsp:cNvPr id="0" name=""/>
        <dsp:cNvSpPr/>
      </dsp:nvSpPr>
      <dsp:spPr>
        <a:xfrm>
          <a:off x="6757397" y="1077098"/>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Rolling Updates and Roll backs.</a:t>
          </a:r>
        </a:p>
      </dsp:txBody>
      <dsp:txXfrm>
        <a:off x="6757397" y="1077098"/>
        <a:ext cx="1344726" cy="537890"/>
      </dsp:txXfrm>
    </dsp:sp>
    <dsp:sp modelId="{50E68DE6-11E9-48AF-AA54-522712F3E945}">
      <dsp:nvSpPr>
        <dsp:cNvPr id="0" name=""/>
        <dsp:cNvSpPr/>
      </dsp:nvSpPr>
      <dsp:spPr>
        <a:xfrm>
          <a:off x="8599672" y="1317"/>
          <a:ext cx="820283" cy="82028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1927C3-5375-41DE-B868-A84490A39CDD}">
      <dsp:nvSpPr>
        <dsp:cNvPr id="0" name=""/>
        <dsp:cNvSpPr/>
      </dsp:nvSpPr>
      <dsp:spPr>
        <a:xfrm>
          <a:off x="8774487" y="176131"/>
          <a:ext cx="470654" cy="47065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062ACA-E64E-4DDF-A422-8B5F10A7DC93}">
      <dsp:nvSpPr>
        <dsp:cNvPr id="0" name=""/>
        <dsp:cNvSpPr/>
      </dsp:nvSpPr>
      <dsp:spPr>
        <a:xfrm>
          <a:off x="8337450" y="1077098"/>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Self-healing.</a:t>
          </a:r>
        </a:p>
      </dsp:txBody>
      <dsp:txXfrm>
        <a:off x="8337450" y="1077098"/>
        <a:ext cx="1344726" cy="537890"/>
      </dsp:txXfrm>
    </dsp:sp>
    <dsp:sp modelId="{0FFB8236-45E6-49E1-AF6C-92742160C68E}">
      <dsp:nvSpPr>
        <dsp:cNvPr id="0" name=""/>
        <dsp:cNvSpPr/>
      </dsp:nvSpPr>
      <dsp:spPr>
        <a:xfrm>
          <a:off x="3859511" y="1951170"/>
          <a:ext cx="820283" cy="82028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9F1AE-6133-4F10-BB1C-59E2DBBEA356}">
      <dsp:nvSpPr>
        <dsp:cNvPr id="0" name=""/>
        <dsp:cNvSpPr/>
      </dsp:nvSpPr>
      <dsp:spPr>
        <a:xfrm>
          <a:off x="4034325" y="2125985"/>
          <a:ext cx="470654" cy="47065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8F479A-9D21-4B42-9767-C85530DD237E}">
      <dsp:nvSpPr>
        <dsp:cNvPr id="0" name=""/>
        <dsp:cNvSpPr/>
      </dsp:nvSpPr>
      <dsp:spPr>
        <a:xfrm>
          <a:off x="3597289" y="3026952"/>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Declarative configuration.</a:t>
          </a:r>
        </a:p>
      </dsp:txBody>
      <dsp:txXfrm>
        <a:off x="3597289" y="3026952"/>
        <a:ext cx="1344726" cy="537890"/>
      </dsp:txXfrm>
    </dsp:sp>
    <dsp:sp modelId="{8B76E369-7CEE-4DB4-9693-4D151873E235}">
      <dsp:nvSpPr>
        <dsp:cNvPr id="0" name=""/>
        <dsp:cNvSpPr/>
      </dsp:nvSpPr>
      <dsp:spPr>
        <a:xfrm>
          <a:off x="5439565" y="1951170"/>
          <a:ext cx="820283" cy="82028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2EEC3-893B-4FE2-8194-2053A8E48B05}">
      <dsp:nvSpPr>
        <dsp:cNvPr id="0" name=""/>
        <dsp:cNvSpPr/>
      </dsp:nvSpPr>
      <dsp:spPr>
        <a:xfrm>
          <a:off x="5614379" y="2125985"/>
          <a:ext cx="470654" cy="47065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A73D97-15DD-4BFF-B66D-4190DF1AC2D3}">
      <dsp:nvSpPr>
        <dsp:cNvPr id="0" name=""/>
        <dsp:cNvSpPr/>
      </dsp:nvSpPr>
      <dsp:spPr>
        <a:xfrm>
          <a:off x="5177343" y="3026952"/>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Secretes and Configuration management.</a:t>
          </a:r>
        </a:p>
      </dsp:txBody>
      <dsp:txXfrm>
        <a:off x="5177343" y="3026952"/>
        <a:ext cx="1344726" cy="53789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95DC6E-3F66-CDA0-918C-705FE5D1FC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8E1A4D1-DC71-A2BE-2C70-BC5CBEB6B3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D61E72-3327-4A29-A5A3-D70C7AA6C9D8}" type="datetimeFigureOut">
              <a:rPr lang="en-IN" smtClean="0"/>
              <a:t>22-12-2023</a:t>
            </a:fld>
            <a:endParaRPr lang="en-IN"/>
          </a:p>
        </p:txBody>
      </p:sp>
      <p:sp>
        <p:nvSpPr>
          <p:cNvPr id="4" name="Footer Placeholder 3">
            <a:extLst>
              <a:ext uri="{FF2B5EF4-FFF2-40B4-BE49-F238E27FC236}">
                <a16:creationId xmlns:a16="http://schemas.microsoft.com/office/drawing/2014/main" id="{5DD76CFB-13E3-93A9-321F-DCF8200737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DE9A4C2-8B9A-B925-DA76-9ABDFC1EFF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29C69F-6718-4D32-AA27-72E9790AA457}" type="slidenum">
              <a:rPr lang="en-IN" smtClean="0"/>
              <a:t>‹#›</a:t>
            </a:fld>
            <a:endParaRPr lang="en-IN"/>
          </a:p>
        </p:txBody>
      </p:sp>
    </p:spTree>
    <p:extLst>
      <p:ext uri="{BB962C8B-B14F-4D97-AF65-F5344CB8AC3E}">
        <p14:creationId xmlns:p14="http://schemas.microsoft.com/office/powerpoint/2010/main" val="861708869"/>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CD3CA-58A5-45FD-8A9B-2451E1F862DF}" type="datetimeFigureOut">
              <a:rPr lang="en-IN" smtClean="0"/>
              <a:t>22-12-2023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CB301C-BAB4-4D28-832F-8AF91AE77E0C}" type="slidenum">
              <a:rPr lang="en-IN" smtClean="0"/>
              <a:t>‹#›</a:t>
            </a:fld>
            <a:endParaRPr lang="en-IN"/>
          </a:p>
        </p:txBody>
      </p:sp>
    </p:spTree>
    <p:extLst>
      <p:ext uri="{BB962C8B-B14F-4D97-AF65-F5344CB8AC3E}">
        <p14:creationId xmlns:p14="http://schemas.microsoft.com/office/powerpoint/2010/main" val="1462291499"/>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A1DA-8594-64D9-57BB-B9C62DF7DA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2D61D8-887B-1306-6D8E-DF7499AC8E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8677286-E008-06AD-6C7B-502CFB0160B8}"/>
              </a:ext>
            </a:extLst>
          </p:cNvPr>
          <p:cNvSpPr>
            <a:spLocks noGrp="1"/>
          </p:cNvSpPr>
          <p:nvPr>
            <p:ph type="dt" sz="half" idx="10"/>
          </p:nvPr>
        </p:nvSpPr>
        <p:spPr/>
        <p:txBody>
          <a:bodyPr/>
          <a:lstStyle/>
          <a:p>
            <a:fld id="{11A3D0EB-3BE8-46A0-A2EB-A0BA2F666B4C}" type="datetime1">
              <a:rPr lang="en-IN" smtClean="0"/>
              <a:t>22-12-2023</a:t>
            </a:fld>
            <a:endParaRPr lang="en-IN"/>
          </a:p>
        </p:txBody>
      </p:sp>
      <p:sp>
        <p:nvSpPr>
          <p:cNvPr id="5" name="Footer Placeholder 4">
            <a:extLst>
              <a:ext uri="{FF2B5EF4-FFF2-40B4-BE49-F238E27FC236}">
                <a16:creationId xmlns:a16="http://schemas.microsoft.com/office/drawing/2014/main" id="{D763C67E-FDD7-8E1A-14F3-6E37AA2D62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4CC125-7917-D1E7-2508-E2AF952A96DC}"/>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1089458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0DBF-CE69-B26A-7A96-6DCC788FD6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D819FF-DDDC-4F78-0D7C-1CFEC6828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6079C5-01B0-2AD4-5883-61E02E5AB420}"/>
              </a:ext>
            </a:extLst>
          </p:cNvPr>
          <p:cNvSpPr>
            <a:spLocks noGrp="1"/>
          </p:cNvSpPr>
          <p:nvPr>
            <p:ph type="dt" sz="half" idx="10"/>
          </p:nvPr>
        </p:nvSpPr>
        <p:spPr/>
        <p:txBody>
          <a:bodyPr/>
          <a:lstStyle/>
          <a:p>
            <a:fld id="{E06EE133-8E79-4FFD-91DF-F5F6D6EC6B24}" type="datetime1">
              <a:rPr lang="en-IN" smtClean="0"/>
              <a:t>22-12-2023</a:t>
            </a:fld>
            <a:endParaRPr lang="en-IN"/>
          </a:p>
        </p:txBody>
      </p:sp>
      <p:sp>
        <p:nvSpPr>
          <p:cNvPr id="5" name="Footer Placeholder 4">
            <a:extLst>
              <a:ext uri="{FF2B5EF4-FFF2-40B4-BE49-F238E27FC236}">
                <a16:creationId xmlns:a16="http://schemas.microsoft.com/office/drawing/2014/main" id="{B72F2E4D-8025-EB41-46E2-2292FDFA4B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C598A8-61BB-84E7-18FF-81F02817B797}"/>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2788457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3CF0A-38CC-42C1-7519-8FC2747E04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8DC739-5C57-8849-2299-787FB50BE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4837E2-A3F4-8117-CD3B-78D0014524A6}"/>
              </a:ext>
            </a:extLst>
          </p:cNvPr>
          <p:cNvSpPr>
            <a:spLocks noGrp="1"/>
          </p:cNvSpPr>
          <p:nvPr>
            <p:ph type="dt" sz="half" idx="10"/>
          </p:nvPr>
        </p:nvSpPr>
        <p:spPr/>
        <p:txBody>
          <a:bodyPr/>
          <a:lstStyle/>
          <a:p>
            <a:fld id="{87AD089B-830D-4302-A0C5-8094CED2679D}" type="datetime1">
              <a:rPr lang="en-IN" smtClean="0"/>
              <a:t>22-12-2023</a:t>
            </a:fld>
            <a:endParaRPr lang="en-IN"/>
          </a:p>
        </p:txBody>
      </p:sp>
      <p:sp>
        <p:nvSpPr>
          <p:cNvPr id="5" name="Footer Placeholder 4">
            <a:extLst>
              <a:ext uri="{FF2B5EF4-FFF2-40B4-BE49-F238E27FC236}">
                <a16:creationId xmlns:a16="http://schemas.microsoft.com/office/drawing/2014/main" id="{8D5FE02B-F1A0-4D03-7A90-F97215A9BA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E1AE8C-09D0-82EA-CCF8-814B6842E264}"/>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183102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F5C6-367D-87FE-1814-EF8E918116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D14728-64A4-B711-480F-66AA759C88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AEE9FF-9E16-F542-DA23-365FA14341E5}"/>
              </a:ext>
            </a:extLst>
          </p:cNvPr>
          <p:cNvSpPr>
            <a:spLocks noGrp="1"/>
          </p:cNvSpPr>
          <p:nvPr>
            <p:ph type="dt" sz="half" idx="10"/>
          </p:nvPr>
        </p:nvSpPr>
        <p:spPr/>
        <p:txBody>
          <a:bodyPr/>
          <a:lstStyle/>
          <a:p>
            <a:fld id="{7B1F3266-19D0-4287-B414-2EE38A05186D}" type="datetime1">
              <a:rPr lang="en-IN" smtClean="0"/>
              <a:t>22-12-2023</a:t>
            </a:fld>
            <a:endParaRPr lang="en-IN"/>
          </a:p>
        </p:txBody>
      </p:sp>
      <p:sp>
        <p:nvSpPr>
          <p:cNvPr id="5" name="Footer Placeholder 4">
            <a:extLst>
              <a:ext uri="{FF2B5EF4-FFF2-40B4-BE49-F238E27FC236}">
                <a16:creationId xmlns:a16="http://schemas.microsoft.com/office/drawing/2014/main" id="{FBD14EAC-2FEC-19AA-1213-F94B6E5433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5C2289-583F-2418-BE8C-F1F5F88B70E4}"/>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283141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812E-4FB6-200B-99D4-90459B861F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01D0474-3C82-C204-B5D0-DE0598B5F9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302DB4-9DAE-3ED8-C629-22F9FD3D3C3B}"/>
              </a:ext>
            </a:extLst>
          </p:cNvPr>
          <p:cNvSpPr>
            <a:spLocks noGrp="1"/>
          </p:cNvSpPr>
          <p:nvPr>
            <p:ph type="dt" sz="half" idx="10"/>
          </p:nvPr>
        </p:nvSpPr>
        <p:spPr/>
        <p:txBody>
          <a:bodyPr/>
          <a:lstStyle/>
          <a:p>
            <a:fld id="{053DEAA6-3260-465F-86CC-A66B0A306907}" type="datetime1">
              <a:rPr lang="en-IN" smtClean="0"/>
              <a:t>22-12-2023</a:t>
            </a:fld>
            <a:endParaRPr lang="en-IN"/>
          </a:p>
        </p:txBody>
      </p:sp>
      <p:sp>
        <p:nvSpPr>
          <p:cNvPr id="5" name="Footer Placeholder 4">
            <a:extLst>
              <a:ext uri="{FF2B5EF4-FFF2-40B4-BE49-F238E27FC236}">
                <a16:creationId xmlns:a16="http://schemas.microsoft.com/office/drawing/2014/main" id="{B9BE1270-9750-77D4-9E95-CB520C1108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FDDBF4-E77C-17A4-69D4-D30A883D2E56}"/>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24205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62BB-FB32-45E2-022A-E474762A2D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80D576-7539-31A7-76CC-C3C7369A85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39E4B07-B0F8-AFB3-0076-9F433FBFA1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79A7E80-5897-6864-01E2-5803E46D2DF1}"/>
              </a:ext>
            </a:extLst>
          </p:cNvPr>
          <p:cNvSpPr>
            <a:spLocks noGrp="1"/>
          </p:cNvSpPr>
          <p:nvPr>
            <p:ph type="dt" sz="half" idx="10"/>
          </p:nvPr>
        </p:nvSpPr>
        <p:spPr/>
        <p:txBody>
          <a:bodyPr/>
          <a:lstStyle/>
          <a:p>
            <a:fld id="{A083DC8D-A8AA-42C1-B6C7-255779A614D4}" type="datetime1">
              <a:rPr lang="en-IN" smtClean="0"/>
              <a:t>22-12-2023</a:t>
            </a:fld>
            <a:endParaRPr lang="en-IN"/>
          </a:p>
        </p:txBody>
      </p:sp>
      <p:sp>
        <p:nvSpPr>
          <p:cNvPr id="6" name="Footer Placeholder 5">
            <a:extLst>
              <a:ext uri="{FF2B5EF4-FFF2-40B4-BE49-F238E27FC236}">
                <a16:creationId xmlns:a16="http://schemas.microsoft.com/office/drawing/2014/main" id="{3B2DA58A-6720-A7C2-F1F5-2AFEDFA095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C761FD-21DA-F6D3-381B-BD64C04FACED}"/>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999477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C293-C798-5EBA-97CF-21E7416838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52B954-D895-C71B-AE9A-C953A32DE3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A616BF-BA5B-83BF-CF86-B572F6B244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64EA8D-6135-2A28-D571-2A6117EF1B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937B99-42E8-1AE0-589B-FE7B78121C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CB3922-21DA-D0C2-2B2C-3DD49E4EFD2B}"/>
              </a:ext>
            </a:extLst>
          </p:cNvPr>
          <p:cNvSpPr>
            <a:spLocks noGrp="1"/>
          </p:cNvSpPr>
          <p:nvPr>
            <p:ph type="dt" sz="half" idx="10"/>
          </p:nvPr>
        </p:nvSpPr>
        <p:spPr/>
        <p:txBody>
          <a:bodyPr/>
          <a:lstStyle/>
          <a:p>
            <a:fld id="{FE81880A-7DE0-4EF3-A294-7AFC1C3A95E6}" type="datetime1">
              <a:rPr lang="en-IN" smtClean="0"/>
              <a:t>22-12-2023</a:t>
            </a:fld>
            <a:endParaRPr lang="en-IN"/>
          </a:p>
        </p:txBody>
      </p:sp>
      <p:sp>
        <p:nvSpPr>
          <p:cNvPr id="8" name="Footer Placeholder 7">
            <a:extLst>
              <a:ext uri="{FF2B5EF4-FFF2-40B4-BE49-F238E27FC236}">
                <a16:creationId xmlns:a16="http://schemas.microsoft.com/office/drawing/2014/main" id="{660BB398-D33E-0FD1-70BC-8EA32397A8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E304FCD-579C-FF9D-FE02-B9C17879FC77}"/>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87134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47FF-FBA6-134E-B3B2-8C8D298BBD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C7C235-EADF-19F4-A70E-D8F9E57B6174}"/>
              </a:ext>
            </a:extLst>
          </p:cNvPr>
          <p:cNvSpPr>
            <a:spLocks noGrp="1"/>
          </p:cNvSpPr>
          <p:nvPr>
            <p:ph type="dt" sz="half" idx="10"/>
          </p:nvPr>
        </p:nvSpPr>
        <p:spPr/>
        <p:txBody>
          <a:bodyPr/>
          <a:lstStyle/>
          <a:p>
            <a:fld id="{1D7F74AB-856B-4AF3-85AE-4204E5BCEF59}" type="datetime1">
              <a:rPr lang="en-IN" smtClean="0"/>
              <a:t>22-12-2023</a:t>
            </a:fld>
            <a:endParaRPr lang="en-IN"/>
          </a:p>
        </p:txBody>
      </p:sp>
      <p:sp>
        <p:nvSpPr>
          <p:cNvPr id="4" name="Footer Placeholder 3">
            <a:extLst>
              <a:ext uri="{FF2B5EF4-FFF2-40B4-BE49-F238E27FC236}">
                <a16:creationId xmlns:a16="http://schemas.microsoft.com/office/drawing/2014/main" id="{C0A38757-B59F-0509-5275-8F6ED6A463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28CD3F-0F24-C525-E006-175329EF1620}"/>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127977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64CEB-72A0-7C57-46B9-8CA32E10FF0D}"/>
              </a:ext>
            </a:extLst>
          </p:cNvPr>
          <p:cNvSpPr>
            <a:spLocks noGrp="1"/>
          </p:cNvSpPr>
          <p:nvPr>
            <p:ph type="dt" sz="half" idx="10"/>
          </p:nvPr>
        </p:nvSpPr>
        <p:spPr/>
        <p:txBody>
          <a:bodyPr/>
          <a:lstStyle/>
          <a:p>
            <a:fld id="{F1C30D82-1B98-4958-B22A-484ECD27E7D0}" type="datetime1">
              <a:rPr lang="en-IN" smtClean="0"/>
              <a:t>22-12-2023</a:t>
            </a:fld>
            <a:endParaRPr lang="en-IN"/>
          </a:p>
        </p:txBody>
      </p:sp>
      <p:sp>
        <p:nvSpPr>
          <p:cNvPr id="3" name="Footer Placeholder 2">
            <a:extLst>
              <a:ext uri="{FF2B5EF4-FFF2-40B4-BE49-F238E27FC236}">
                <a16:creationId xmlns:a16="http://schemas.microsoft.com/office/drawing/2014/main" id="{B6971EF7-8ED2-1557-4A9C-3E97AB6D3C0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CFBFBE-53EA-58FA-A55F-DAD030D66AC7}"/>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193713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FA3F-09C6-21FB-B402-A4979B0C5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71B2F-6872-2DE4-BE75-F1C430720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190305-6561-4F28-26E9-4592AAB8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A5AF3A-0597-9F69-4253-9AF8A06BD88D}"/>
              </a:ext>
            </a:extLst>
          </p:cNvPr>
          <p:cNvSpPr>
            <a:spLocks noGrp="1"/>
          </p:cNvSpPr>
          <p:nvPr>
            <p:ph type="dt" sz="half" idx="10"/>
          </p:nvPr>
        </p:nvSpPr>
        <p:spPr/>
        <p:txBody>
          <a:bodyPr/>
          <a:lstStyle/>
          <a:p>
            <a:fld id="{CD2ADA5C-8636-4B25-9363-D9F5EB001DD0}" type="datetime1">
              <a:rPr lang="en-IN" smtClean="0"/>
              <a:t>22-12-2023</a:t>
            </a:fld>
            <a:endParaRPr lang="en-IN"/>
          </a:p>
        </p:txBody>
      </p:sp>
      <p:sp>
        <p:nvSpPr>
          <p:cNvPr id="6" name="Footer Placeholder 5">
            <a:extLst>
              <a:ext uri="{FF2B5EF4-FFF2-40B4-BE49-F238E27FC236}">
                <a16:creationId xmlns:a16="http://schemas.microsoft.com/office/drawing/2014/main" id="{AFC958FD-BF37-0049-535C-D576F7915F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CD5128-4595-027D-E717-10D81AD333EC}"/>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664274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92C6-0C22-894E-A58A-3CD62B7BF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D7C55C-DF0B-F38A-CF0A-A1A04A69F4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96F7D49-B30E-F3DC-344E-77587B6975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B1B27-6355-00C4-5FDF-731DE5356528}"/>
              </a:ext>
            </a:extLst>
          </p:cNvPr>
          <p:cNvSpPr>
            <a:spLocks noGrp="1"/>
          </p:cNvSpPr>
          <p:nvPr>
            <p:ph type="dt" sz="half" idx="10"/>
          </p:nvPr>
        </p:nvSpPr>
        <p:spPr/>
        <p:txBody>
          <a:bodyPr/>
          <a:lstStyle/>
          <a:p>
            <a:fld id="{2D0C9EF2-620E-4A42-B182-C0D0F3F59912}" type="datetime1">
              <a:rPr lang="en-IN" smtClean="0"/>
              <a:t>22-12-2023</a:t>
            </a:fld>
            <a:endParaRPr lang="en-IN"/>
          </a:p>
        </p:txBody>
      </p:sp>
      <p:sp>
        <p:nvSpPr>
          <p:cNvPr id="6" name="Footer Placeholder 5">
            <a:extLst>
              <a:ext uri="{FF2B5EF4-FFF2-40B4-BE49-F238E27FC236}">
                <a16:creationId xmlns:a16="http://schemas.microsoft.com/office/drawing/2014/main" id="{40F719C3-E004-E399-6849-6BE4AE739C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A08C4A-C4F9-3B96-7E9D-AA9A88796DBE}"/>
              </a:ext>
            </a:extLst>
          </p:cNvPr>
          <p:cNvSpPr>
            <a:spLocks noGrp="1"/>
          </p:cNvSpPr>
          <p:nvPr>
            <p:ph type="sldNum" sz="quarter" idx="12"/>
          </p:nvPr>
        </p:nvSpPr>
        <p:spPr/>
        <p:txBody>
          <a:bodyPr/>
          <a:lstStyle/>
          <a:p>
            <a:fld id="{D1BB7C1C-C747-4462-A65E-606B76C45F09}" type="slidenum">
              <a:rPr lang="en-IN" smtClean="0"/>
              <a:t>‹#›</a:t>
            </a:fld>
            <a:endParaRPr lang="en-IN"/>
          </a:p>
        </p:txBody>
      </p:sp>
    </p:spTree>
    <p:extLst>
      <p:ext uri="{BB962C8B-B14F-4D97-AF65-F5344CB8AC3E}">
        <p14:creationId xmlns:p14="http://schemas.microsoft.com/office/powerpoint/2010/main" val="1083282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B76D02-BCDC-54A0-19A1-37A9DE98A6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68C5BC-A543-B379-63E4-01A2873099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F90E50-F65B-AEE8-7594-B877FC732C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7F22A-5467-4AC1-8F05-7BE31A756E58}" type="datetime1">
              <a:rPr lang="en-IN" smtClean="0"/>
              <a:t>22-12-2023</a:t>
            </a:fld>
            <a:endParaRPr lang="en-IN"/>
          </a:p>
        </p:txBody>
      </p:sp>
      <p:sp>
        <p:nvSpPr>
          <p:cNvPr id="5" name="Footer Placeholder 4">
            <a:extLst>
              <a:ext uri="{FF2B5EF4-FFF2-40B4-BE49-F238E27FC236}">
                <a16:creationId xmlns:a16="http://schemas.microsoft.com/office/drawing/2014/main" id="{2F015AEA-7F24-09DA-FB0A-5653B056E0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37A67BC-46D5-449F-67A7-E2C3A40AF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B7C1C-C747-4462-A65E-606B76C45F09}" type="slidenum">
              <a:rPr lang="en-IN" smtClean="0"/>
              <a:t>‹#›</a:t>
            </a:fld>
            <a:endParaRPr lang="en-IN"/>
          </a:p>
        </p:txBody>
      </p:sp>
    </p:spTree>
    <p:extLst>
      <p:ext uri="{BB962C8B-B14F-4D97-AF65-F5344CB8AC3E}">
        <p14:creationId xmlns:p14="http://schemas.microsoft.com/office/powerpoint/2010/main" val="3200394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D28A34-C2C5-32FF-E69E-BC7960DE1677}"/>
              </a:ext>
            </a:extLst>
          </p:cNvPr>
          <p:cNvSpPr>
            <a:spLocks noGrp="1"/>
          </p:cNvSpPr>
          <p:nvPr>
            <p:ph type="ctrTitle"/>
          </p:nvPr>
        </p:nvSpPr>
        <p:spPr>
          <a:xfrm>
            <a:off x="5354955" y="2686050"/>
            <a:ext cx="3746183" cy="1209267"/>
          </a:xfrm>
          <a:noFill/>
        </p:spPr>
        <p:txBody>
          <a:bodyPr>
            <a:normAutofit/>
          </a:bodyPr>
          <a:lstStyle/>
          <a:p>
            <a:pPr algn="l"/>
            <a:r>
              <a:rPr lang="en-US" sz="5200" dirty="0"/>
              <a:t>Devops</a:t>
            </a:r>
            <a:endParaRPr lang="en-IN" sz="5200" dirty="0"/>
          </a:p>
        </p:txBody>
      </p:sp>
      <p:pic>
        <p:nvPicPr>
          <p:cNvPr id="4" name="Picture 3" descr="Question marks in a line and one question mark is lit">
            <a:extLst>
              <a:ext uri="{FF2B5EF4-FFF2-40B4-BE49-F238E27FC236}">
                <a16:creationId xmlns:a16="http://schemas.microsoft.com/office/drawing/2014/main" id="{5E46C63A-A67A-8134-FE88-9D59DAE04850}"/>
              </a:ext>
            </a:extLst>
          </p:cNvPr>
          <p:cNvPicPr>
            <a:picLocks noChangeAspect="1"/>
          </p:cNvPicPr>
          <p:nvPr/>
        </p:nvPicPr>
        <p:blipFill rotWithShape="1">
          <a:blip r:embed="rId2"/>
          <a:srcRect l="3140" r="48262" b="-1"/>
          <a:stretch/>
        </p:blipFill>
        <p:spPr>
          <a:xfrm>
            <a:off x="20" y="10"/>
            <a:ext cx="4992985" cy="6857990"/>
          </a:xfrm>
          <a:prstGeom prst="rect">
            <a:avLst/>
          </a:prstGeom>
        </p:spPr>
      </p:pic>
      <p:pic>
        <p:nvPicPr>
          <p:cNvPr id="3074" name="Picture 2">
            <a:extLst>
              <a:ext uri="{FF2B5EF4-FFF2-40B4-BE49-F238E27FC236}">
                <a16:creationId xmlns:a16="http://schemas.microsoft.com/office/drawing/2014/main" id="{6660F1EA-0CE8-CA9F-D2F5-06FF843A5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225" y="700089"/>
            <a:ext cx="3257549" cy="98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0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1" name="Group 10">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2" name="Freeform: Shape 11">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8" name="Freeform: Shape 17">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F071DB8-652C-933A-845C-B169962C85E5}"/>
              </a:ext>
            </a:extLst>
          </p:cNvPr>
          <p:cNvSpPr>
            <a:spLocks noGrp="1"/>
          </p:cNvSpPr>
          <p:nvPr>
            <p:ph type="title"/>
          </p:nvPr>
        </p:nvSpPr>
        <p:spPr>
          <a:xfrm>
            <a:off x="804672" y="1055098"/>
            <a:ext cx="5760719" cy="4747805"/>
          </a:xfrm>
        </p:spPr>
        <p:txBody>
          <a:bodyPr vert="horz" lIns="91440" tIns="45720" rIns="91440" bIns="45720" rtlCol="0" anchor="ctr">
            <a:normAutofit/>
          </a:bodyPr>
          <a:lstStyle/>
          <a:p>
            <a:r>
              <a:rPr lang="en-US" sz="4000" b="1" kern="1200">
                <a:solidFill>
                  <a:schemeClr val="tx2"/>
                </a:solidFill>
                <a:latin typeface="+mj-lt"/>
                <a:ea typeface="+mj-ea"/>
                <a:cs typeface="+mj-cs"/>
              </a:rPr>
              <a:t>Infrastructure as a code</a:t>
            </a:r>
            <a:r>
              <a:rPr lang="en-US" sz="4000" kern="1200">
                <a:solidFill>
                  <a:schemeClr val="tx2"/>
                </a:solidFill>
                <a:latin typeface="+mj-lt"/>
                <a:ea typeface="+mj-ea"/>
                <a:cs typeface="+mj-cs"/>
              </a:rPr>
              <a:t> </a:t>
            </a:r>
          </a:p>
        </p:txBody>
      </p:sp>
    </p:spTree>
    <p:extLst>
      <p:ext uri="{BB962C8B-B14F-4D97-AF65-F5344CB8AC3E}">
        <p14:creationId xmlns:p14="http://schemas.microsoft.com/office/powerpoint/2010/main" val="293816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DB00-B5F1-905B-2D4C-670ED033C8A1}"/>
              </a:ext>
            </a:extLst>
          </p:cNvPr>
          <p:cNvSpPr>
            <a:spLocks noGrp="1"/>
          </p:cNvSpPr>
          <p:nvPr>
            <p:ph type="title"/>
          </p:nvPr>
        </p:nvSpPr>
        <p:spPr>
          <a:xfrm>
            <a:off x="469010" y="0"/>
            <a:ext cx="5267325" cy="1041563"/>
          </a:xfrm>
        </p:spPr>
        <p:txBody>
          <a:bodyPr anchor="b">
            <a:normAutofit/>
          </a:bodyPr>
          <a:lstStyle/>
          <a:p>
            <a:r>
              <a:rPr lang="en-IN" b="1" i="0" dirty="0">
                <a:effectLst/>
                <a:latin typeface="+mn-lt"/>
              </a:rPr>
              <a:t>Introduction to </a:t>
            </a:r>
            <a:r>
              <a:rPr lang="en-IN" b="1" i="0" dirty="0" err="1">
                <a:effectLst/>
                <a:latin typeface="+mn-lt"/>
              </a:rPr>
              <a:t>IaC</a:t>
            </a:r>
            <a:endParaRPr lang="en-IN" b="1" dirty="0">
              <a:latin typeface="+mn-lt"/>
            </a:endParaRPr>
          </a:p>
        </p:txBody>
      </p:sp>
      <p:graphicFrame>
        <p:nvGraphicFramePr>
          <p:cNvPr id="37" name="Content Placeholder 2">
            <a:extLst>
              <a:ext uri="{FF2B5EF4-FFF2-40B4-BE49-F238E27FC236}">
                <a16:creationId xmlns:a16="http://schemas.microsoft.com/office/drawing/2014/main" id="{CAF872A3-8C2A-4AF7-A211-330E6163721D}"/>
              </a:ext>
            </a:extLst>
          </p:cNvPr>
          <p:cNvGraphicFramePr>
            <a:graphicFrameLocks noGrp="1"/>
          </p:cNvGraphicFramePr>
          <p:nvPr>
            <p:ph idx="1"/>
          </p:nvPr>
        </p:nvGraphicFramePr>
        <p:xfrm>
          <a:off x="411860" y="1041563"/>
          <a:ext cx="5846065" cy="4521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a:extLst>
              <a:ext uri="{FF2B5EF4-FFF2-40B4-BE49-F238E27FC236}">
                <a16:creationId xmlns:a16="http://schemas.microsoft.com/office/drawing/2014/main" id="{4098B675-312F-FC8D-221B-D640C790BA6F}"/>
              </a:ext>
            </a:extLst>
          </p:cNvPr>
          <p:cNvPicPr>
            <a:picLocks noChangeAspect="1"/>
          </p:cNvPicPr>
          <p:nvPr/>
        </p:nvPicPr>
        <p:blipFill>
          <a:blip r:embed="rId7"/>
          <a:stretch>
            <a:fillRect/>
          </a:stretch>
        </p:blipFill>
        <p:spPr>
          <a:xfrm>
            <a:off x="6362700" y="1214010"/>
            <a:ext cx="5417440" cy="3762375"/>
          </a:xfrm>
          <a:prstGeom prst="rect">
            <a:avLst/>
          </a:prstGeom>
        </p:spPr>
      </p:pic>
    </p:spTree>
    <p:extLst>
      <p:ext uri="{BB962C8B-B14F-4D97-AF65-F5344CB8AC3E}">
        <p14:creationId xmlns:p14="http://schemas.microsoft.com/office/powerpoint/2010/main" val="348876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AD41B27-0B0E-84C6-4DE8-E1E1702FF5F4}"/>
              </a:ext>
            </a:extLst>
          </p:cNvPr>
          <p:cNvSpPr/>
          <p:nvPr/>
        </p:nvSpPr>
        <p:spPr>
          <a:xfrm>
            <a:off x="1573161" y="776747"/>
            <a:ext cx="9556955" cy="5909187"/>
          </a:xfrm>
          <a:prstGeom prst="round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3497E50-4237-4642-C1C8-78CAD383C3E9}"/>
              </a:ext>
            </a:extLst>
          </p:cNvPr>
          <p:cNvSpPr/>
          <p:nvPr/>
        </p:nvSpPr>
        <p:spPr>
          <a:xfrm>
            <a:off x="3331748" y="2199166"/>
            <a:ext cx="2369575" cy="3755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2CE1318-A803-29B4-0ECF-40BC41B1EBF3}"/>
              </a:ext>
            </a:extLst>
          </p:cNvPr>
          <p:cNvSpPr/>
          <p:nvPr/>
        </p:nvSpPr>
        <p:spPr>
          <a:xfrm>
            <a:off x="7155961" y="2215004"/>
            <a:ext cx="2519516" cy="37608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t>
            </a:r>
            <a:endParaRPr lang="en-IN" dirty="0"/>
          </a:p>
        </p:txBody>
      </p:sp>
      <p:sp>
        <p:nvSpPr>
          <p:cNvPr id="7" name="Oval 6">
            <a:extLst>
              <a:ext uri="{FF2B5EF4-FFF2-40B4-BE49-F238E27FC236}">
                <a16:creationId xmlns:a16="http://schemas.microsoft.com/office/drawing/2014/main" id="{B8B8F445-DD1C-5628-0391-2AE0E0BA6980}"/>
              </a:ext>
            </a:extLst>
          </p:cNvPr>
          <p:cNvSpPr/>
          <p:nvPr/>
        </p:nvSpPr>
        <p:spPr>
          <a:xfrm>
            <a:off x="7828828" y="3309405"/>
            <a:ext cx="1146763" cy="30457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t>
            </a:r>
            <a:r>
              <a:rPr lang="en-US" dirty="0">
                <a:solidFill>
                  <a:schemeClr val="tx1"/>
                </a:solidFill>
              </a:rPr>
              <a:t>L.B</a:t>
            </a:r>
            <a:endParaRPr lang="en-IN" dirty="0"/>
          </a:p>
        </p:txBody>
      </p:sp>
      <p:sp>
        <p:nvSpPr>
          <p:cNvPr id="8" name="Rectangle 7">
            <a:extLst>
              <a:ext uri="{FF2B5EF4-FFF2-40B4-BE49-F238E27FC236}">
                <a16:creationId xmlns:a16="http://schemas.microsoft.com/office/drawing/2014/main" id="{ADE70EDC-C722-BDCA-0592-DA4228ABAFB7}"/>
              </a:ext>
            </a:extLst>
          </p:cNvPr>
          <p:cNvSpPr/>
          <p:nvPr/>
        </p:nvSpPr>
        <p:spPr>
          <a:xfrm>
            <a:off x="7630368" y="2474957"/>
            <a:ext cx="1563329" cy="4031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3808419-4BDA-4B4E-50B2-3C7EA8F04F60}"/>
              </a:ext>
            </a:extLst>
          </p:cNvPr>
          <p:cNvSpPr/>
          <p:nvPr/>
        </p:nvSpPr>
        <p:spPr>
          <a:xfrm>
            <a:off x="7834315" y="2562795"/>
            <a:ext cx="144766" cy="97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5" name="Half Frame 14">
            <a:extLst>
              <a:ext uri="{FF2B5EF4-FFF2-40B4-BE49-F238E27FC236}">
                <a16:creationId xmlns:a16="http://schemas.microsoft.com/office/drawing/2014/main" id="{D96B3494-6027-BA47-D0CD-64070559FA45}"/>
              </a:ext>
            </a:extLst>
          </p:cNvPr>
          <p:cNvSpPr/>
          <p:nvPr/>
        </p:nvSpPr>
        <p:spPr>
          <a:xfrm rot="2730970">
            <a:off x="7859917" y="2680034"/>
            <a:ext cx="93563" cy="89584"/>
          </a:xfrm>
          <a:prstGeom prst="halfFram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8" name="Rectangle 17">
            <a:extLst>
              <a:ext uri="{FF2B5EF4-FFF2-40B4-BE49-F238E27FC236}">
                <a16:creationId xmlns:a16="http://schemas.microsoft.com/office/drawing/2014/main" id="{38EA0A87-E34C-42AC-678C-99C320775AE5}"/>
              </a:ext>
            </a:extLst>
          </p:cNvPr>
          <p:cNvSpPr/>
          <p:nvPr/>
        </p:nvSpPr>
        <p:spPr>
          <a:xfrm>
            <a:off x="8334163" y="2562795"/>
            <a:ext cx="144766" cy="97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9" name="Half Frame 18">
            <a:extLst>
              <a:ext uri="{FF2B5EF4-FFF2-40B4-BE49-F238E27FC236}">
                <a16:creationId xmlns:a16="http://schemas.microsoft.com/office/drawing/2014/main" id="{95FC02AC-BBC9-53A2-22C4-1A8D52A02583}"/>
              </a:ext>
            </a:extLst>
          </p:cNvPr>
          <p:cNvSpPr/>
          <p:nvPr/>
        </p:nvSpPr>
        <p:spPr>
          <a:xfrm rot="2730970">
            <a:off x="8367410" y="2680034"/>
            <a:ext cx="93563" cy="89584"/>
          </a:xfrm>
          <a:prstGeom prst="halfFram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20" name="Rectangle 19">
            <a:extLst>
              <a:ext uri="{FF2B5EF4-FFF2-40B4-BE49-F238E27FC236}">
                <a16:creationId xmlns:a16="http://schemas.microsoft.com/office/drawing/2014/main" id="{542C2403-F2E4-43EE-49D9-96CABCF703C2}"/>
              </a:ext>
            </a:extLst>
          </p:cNvPr>
          <p:cNvSpPr/>
          <p:nvPr/>
        </p:nvSpPr>
        <p:spPr>
          <a:xfrm>
            <a:off x="8771575" y="2562795"/>
            <a:ext cx="144766" cy="97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21" name="Half Frame 20">
            <a:extLst>
              <a:ext uri="{FF2B5EF4-FFF2-40B4-BE49-F238E27FC236}">
                <a16:creationId xmlns:a16="http://schemas.microsoft.com/office/drawing/2014/main" id="{DA6CC6CC-8FD7-2F33-D6EC-22918C6FA4F4}"/>
              </a:ext>
            </a:extLst>
          </p:cNvPr>
          <p:cNvSpPr/>
          <p:nvPr/>
        </p:nvSpPr>
        <p:spPr>
          <a:xfrm rot="2730970">
            <a:off x="8797177" y="2680034"/>
            <a:ext cx="93563" cy="89584"/>
          </a:xfrm>
          <a:prstGeom prst="halfFram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24" name="Rectangle 23">
            <a:extLst>
              <a:ext uri="{FF2B5EF4-FFF2-40B4-BE49-F238E27FC236}">
                <a16:creationId xmlns:a16="http://schemas.microsoft.com/office/drawing/2014/main" id="{5D4785D2-7502-0467-E9BB-AAD5A2491494}"/>
              </a:ext>
            </a:extLst>
          </p:cNvPr>
          <p:cNvSpPr/>
          <p:nvPr/>
        </p:nvSpPr>
        <p:spPr>
          <a:xfrm>
            <a:off x="7624881" y="4002690"/>
            <a:ext cx="1563329" cy="4031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C0984E2-082D-4B52-1616-C63A70EBBAFE}"/>
              </a:ext>
            </a:extLst>
          </p:cNvPr>
          <p:cNvSpPr/>
          <p:nvPr/>
        </p:nvSpPr>
        <p:spPr>
          <a:xfrm>
            <a:off x="7828828" y="4090528"/>
            <a:ext cx="144766" cy="97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26" name="Half Frame 25">
            <a:extLst>
              <a:ext uri="{FF2B5EF4-FFF2-40B4-BE49-F238E27FC236}">
                <a16:creationId xmlns:a16="http://schemas.microsoft.com/office/drawing/2014/main" id="{7F76A228-4F94-38D0-D01C-2E5E58A95CA2}"/>
              </a:ext>
            </a:extLst>
          </p:cNvPr>
          <p:cNvSpPr/>
          <p:nvPr/>
        </p:nvSpPr>
        <p:spPr>
          <a:xfrm rot="2730970">
            <a:off x="7854430" y="4207767"/>
            <a:ext cx="93563" cy="89584"/>
          </a:xfrm>
          <a:prstGeom prst="halfFram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27" name="Rectangle 26">
            <a:extLst>
              <a:ext uri="{FF2B5EF4-FFF2-40B4-BE49-F238E27FC236}">
                <a16:creationId xmlns:a16="http://schemas.microsoft.com/office/drawing/2014/main" id="{E319E482-3229-115C-BCF2-C611497C448E}"/>
              </a:ext>
            </a:extLst>
          </p:cNvPr>
          <p:cNvSpPr/>
          <p:nvPr/>
        </p:nvSpPr>
        <p:spPr>
          <a:xfrm>
            <a:off x="8328676" y="4090528"/>
            <a:ext cx="144766" cy="97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28" name="Half Frame 27">
            <a:extLst>
              <a:ext uri="{FF2B5EF4-FFF2-40B4-BE49-F238E27FC236}">
                <a16:creationId xmlns:a16="http://schemas.microsoft.com/office/drawing/2014/main" id="{6AB2A028-DE74-1CD1-EC5E-D2B893B1328C}"/>
              </a:ext>
            </a:extLst>
          </p:cNvPr>
          <p:cNvSpPr/>
          <p:nvPr/>
        </p:nvSpPr>
        <p:spPr>
          <a:xfrm rot="2730970">
            <a:off x="8361923" y="4207767"/>
            <a:ext cx="93563" cy="89584"/>
          </a:xfrm>
          <a:prstGeom prst="halfFram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29" name="Rectangle 28">
            <a:extLst>
              <a:ext uri="{FF2B5EF4-FFF2-40B4-BE49-F238E27FC236}">
                <a16:creationId xmlns:a16="http://schemas.microsoft.com/office/drawing/2014/main" id="{DCD8AB13-2F95-EBC1-8AB4-422B657CCD3C}"/>
              </a:ext>
            </a:extLst>
          </p:cNvPr>
          <p:cNvSpPr/>
          <p:nvPr/>
        </p:nvSpPr>
        <p:spPr>
          <a:xfrm>
            <a:off x="8766088" y="4090528"/>
            <a:ext cx="144766" cy="97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30" name="Half Frame 29">
            <a:extLst>
              <a:ext uri="{FF2B5EF4-FFF2-40B4-BE49-F238E27FC236}">
                <a16:creationId xmlns:a16="http://schemas.microsoft.com/office/drawing/2014/main" id="{7C431943-A2B8-E504-D9DA-CA297A7ACB90}"/>
              </a:ext>
            </a:extLst>
          </p:cNvPr>
          <p:cNvSpPr/>
          <p:nvPr/>
        </p:nvSpPr>
        <p:spPr>
          <a:xfrm rot="2730970">
            <a:off x="8791690" y="4207767"/>
            <a:ext cx="93563" cy="89584"/>
          </a:xfrm>
          <a:prstGeom prst="halfFram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31" name="Rectangle 30">
            <a:extLst>
              <a:ext uri="{FF2B5EF4-FFF2-40B4-BE49-F238E27FC236}">
                <a16:creationId xmlns:a16="http://schemas.microsoft.com/office/drawing/2014/main" id="{C9194FDE-2703-443A-845C-468646D95BEF}"/>
              </a:ext>
            </a:extLst>
          </p:cNvPr>
          <p:cNvSpPr/>
          <p:nvPr/>
        </p:nvSpPr>
        <p:spPr>
          <a:xfrm>
            <a:off x="7624881" y="4925629"/>
            <a:ext cx="1563329" cy="403123"/>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32" name="Rectangle 31">
            <a:extLst>
              <a:ext uri="{FF2B5EF4-FFF2-40B4-BE49-F238E27FC236}">
                <a16:creationId xmlns:a16="http://schemas.microsoft.com/office/drawing/2014/main" id="{B3516274-6A7B-2CDC-C014-E5F42FD80456}"/>
              </a:ext>
            </a:extLst>
          </p:cNvPr>
          <p:cNvSpPr/>
          <p:nvPr/>
        </p:nvSpPr>
        <p:spPr>
          <a:xfrm>
            <a:off x="7828828" y="5013467"/>
            <a:ext cx="144766" cy="97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33" name="Half Frame 32">
            <a:extLst>
              <a:ext uri="{FF2B5EF4-FFF2-40B4-BE49-F238E27FC236}">
                <a16:creationId xmlns:a16="http://schemas.microsoft.com/office/drawing/2014/main" id="{CDF90221-9AA5-06C0-5CE4-D452C99C9DCE}"/>
              </a:ext>
            </a:extLst>
          </p:cNvPr>
          <p:cNvSpPr/>
          <p:nvPr/>
        </p:nvSpPr>
        <p:spPr>
          <a:xfrm rot="2730970">
            <a:off x="7854430" y="5130706"/>
            <a:ext cx="93563" cy="89584"/>
          </a:xfrm>
          <a:prstGeom prst="halfFram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34" name="Rectangle 33">
            <a:extLst>
              <a:ext uri="{FF2B5EF4-FFF2-40B4-BE49-F238E27FC236}">
                <a16:creationId xmlns:a16="http://schemas.microsoft.com/office/drawing/2014/main" id="{3660E002-C3A5-50E3-6ED4-2AAE34E93F0F}"/>
              </a:ext>
            </a:extLst>
          </p:cNvPr>
          <p:cNvSpPr/>
          <p:nvPr/>
        </p:nvSpPr>
        <p:spPr>
          <a:xfrm>
            <a:off x="8328676" y="5013467"/>
            <a:ext cx="144766" cy="97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35" name="Half Frame 34">
            <a:extLst>
              <a:ext uri="{FF2B5EF4-FFF2-40B4-BE49-F238E27FC236}">
                <a16:creationId xmlns:a16="http://schemas.microsoft.com/office/drawing/2014/main" id="{6F272B60-E411-154D-2441-EE9B709CB6BB}"/>
              </a:ext>
            </a:extLst>
          </p:cNvPr>
          <p:cNvSpPr/>
          <p:nvPr/>
        </p:nvSpPr>
        <p:spPr>
          <a:xfrm rot="2730970">
            <a:off x="8361923" y="5130706"/>
            <a:ext cx="93563" cy="89584"/>
          </a:xfrm>
          <a:prstGeom prst="halfFram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36" name="Rectangle 35">
            <a:extLst>
              <a:ext uri="{FF2B5EF4-FFF2-40B4-BE49-F238E27FC236}">
                <a16:creationId xmlns:a16="http://schemas.microsoft.com/office/drawing/2014/main" id="{521219F4-0A4D-6C61-3D88-437C3CCB226A}"/>
              </a:ext>
            </a:extLst>
          </p:cNvPr>
          <p:cNvSpPr/>
          <p:nvPr/>
        </p:nvSpPr>
        <p:spPr>
          <a:xfrm>
            <a:off x="8766088" y="5013467"/>
            <a:ext cx="144766" cy="972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37" name="Half Frame 36">
            <a:extLst>
              <a:ext uri="{FF2B5EF4-FFF2-40B4-BE49-F238E27FC236}">
                <a16:creationId xmlns:a16="http://schemas.microsoft.com/office/drawing/2014/main" id="{43660285-3563-C7D2-C219-83BB429FAEA1}"/>
              </a:ext>
            </a:extLst>
          </p:cNvPr>
          <p:cNvSpPr/>
          <p:nvPr/>
        </p:nvSpPr>
        <p:spPr>
          <a:xfrm rot="2730970">
            <a:off x="8791690" y="5130706"/>
            <a:ext cx="93563" cy="89584"/>
          </a:xfrm>
          <a:prstGeom prst="halfFram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38" name="Oval 37">
            <a:extLst>
              <a:ext uri="{FF2B5EF4-FFF2-40B4-BE49-F238E27FC236}">
                <a16:creationId xmlns:a16="http://schemas.microsoft.com/office/drawing/2014/main" id="{954C7534-AF7D-BFE2-12B8-0F0B59C22805}"/>
              </a:ext>
            </a:extLst>
          </p:cNvPr>
          <p:cNvSpPr/>
          <p:nvPr/>
        </p:nvSpPr>
        <p:spPr>
          <a:xfrm>
            <a:off x="4002277" y="2459117"/>
            <a:ext cx="1028516" cy="52111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Load Balancer</a:t>
            </a:r>
            <a:endParaRPr lang="en-IN" sz="1200" dirty="0">
              <a:solidFill>
                <a:schemeClr val="tx1"/>
              </a:solidFill>
            </a:endParaRPr>
          </a:p>
        </p:txBody>
      </p:sp>
      <p:sp>
        <p:nvSpPr>
          <p:cNvPr id="39" name="Rectangle 38">
            <a:extLst>
              <a:ext uri="{FF2B5EF4-FFF2-40B4-BE49-F238E27FC236}">
                <a16:creationId xmlns:a16="http://schemas.microsoft.com/office/drawing/2014/main" id="{78E1C28C-5B4A-9F62-8D6F-B67BB4045B7C}"/>
              </a:ext>
            </a:extLst>
          </p:cNvPr>
          <p:cNvSpPr/>
          <p:nvPr/>
        </p:nvSpPr>
        <p:spPr>
          <a:xfrm>
            <a:off x="2458065" y="575187"/>
            <a:ext cx="599767" cy="4031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3" name="Connector: Elbow 42">
            <a:extLst>
              <a:ext uri="{FF2B5EF4-FFF2-40B4-BE49-F238E27FC236}">
                <a16:creationId xmlns:a16="http://schemas.microsoft.com/office/drawing/2014/main" id="{6B0027AC-BD40-4A62-24B8-C1D980826F31}"/>
              </a:ext>
            </a:extLst>
          </p:cNvPr>
          <p:cNvCxnSpPr>
            <a:stCxn id="39" idx="2"/>
            <a:endCxn id="5" idx="0"/>
          </p:cNvCxnSpPr>
          <p:nvPr/>
        </p:nvCxnSpPr>
        <p:spPr>
          <a:xfrm rot="16200000" flipH="1">
            <a:off x="3026814" y="709443"/>
            <a:ext cx="1220857" cy="17585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A13BA55-D174-DB19-FFDB-B04335F5AB12}"/>
              </a:ext>
            </a:extLst>
          </p:cNvPr>
          <p:cNvCxnSpPr>
            <a:cxnSpLocks/>
            <a:stCxn id="8" idx="2"/>
            <a:endCxn id="7" idx="0"/>
          </p:cNvCxnSpPr>
          <p:nvPr/>
        </p:nvCxnSpPr>
        <p:spPr>
          <a:xfrm flipH="1">
            <a:off x="8402210" y="2878080"/>
            <a:ext cx="9823" cy="431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or: Curved 52">
            <a:extLst>
              <a:ext uri="{FF2B5EF4-FFF2-40B4-BE49-F238E27FC236}">
                <a16:creationId xmlns:a16="http://schemas.microsoft.com/office/drawing/2014/main" id="{AB84184B-7BD7-EEF0-87AB-D9D3B7BFEB04}"/>
              </a:ext>
            </a:extLst>
          </p:cNvPr>
          <p:cNvCxnSpPr>
            <a:stCxn id="7" idx="6"/>
            <a:endCxn id="24" idx="0"/>
          </p:cNvCxnSpPr>
          <p:nvPr/>
        </p:nvCxnSpPr>
        <p:spPr>
          <a:xfrm flipH="1">
            <a:off x="8406546" y="3461694"/>
            <a:ext cx="569045" cy="540996"/>
          </a:xfrm>
          <a:prstGeom prst="curvedConnector4">
            <a:avLst>
              <a:gd name="adj1" fmla="val -40173"/>
              <a:gd name="adj2" fmla="val 64075"/>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2FA76412-9612-72FD-8EA2-2230BB2EFB23}"/>
              </a:ext>
            </a:extLst>
          </p:cNvPr>
          <p:cNvCxnSpPr>
            <a:stCxn id="24" idx="2"/>
            <a:endCxn id="31" idx="0"/>
          </p:cNvCxnSpPr>
          <p:nvPr/>
        </p:nvCxnSpPr>
        <p:spPr>
          <a:xfrm>
            <a:off x="8406546" y="4405813"/>
            <a:ext cx="0" cy="5198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72233FA8-F690-678A-3DBE-87D5D92D9CAA}"/>
              </a:ext>
            </a:extLst>
          </p:cNvPr>
          <p:cNvCxnSpPr>
            <a:cxnSpLocks/>
            <a:stCxn id="38" idx="6"/>
          </p:cNvCxnSpPr>
          <p:nvPr/>
        </p:nvCxnSpPr>
        <p:spPr>
          <a:xfrm flipV="1">
            <a:off x="5030793" y="2706830"/>
            <a:ext cx="2518559" cy="12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ED81494A-EE4E-81E1-4CDF-E95E00C9E59E}"/>
              </a:ext>
            </a:extLst>
          </p:cNvPr>
          <p:cNvSpPr txBox="1"/>
          <p:nvPr/>
        </p:nvSpPr>
        <p:spPr>
          <a:xfrm>
            <a:off x="7854990" y="2199165"/>
            <a:ext cx="1790950" cy="338554"/>
          </a:xfrm>
          <a:prstGeom prst="rect">
            <a:avLst/>
          </a:prstGeom>
          <a:noFill/>
        </p:spPr>
        <p:txBody>
          <a:bodyPr wrap="square" rtlCol="0">
            <a:spAutoFit/>
          </a:bodyPr>
          <a:lstStyle/>
          <a:p>
            <a:r>
              <a:rPr lang="en-US" sz="1600" dirty="0"/>
              <a:t>Web Server</a:t>
            </a:r>
            <a:endParaRPr lang="en-IN" sz="1600" dirty="0"/>
          </a:p>
        </p:txBody>
      </p:sp>
      <p:sp>
        <p:nvSpPr>
          <p:cNvPr id="64" name="TextBox 63">
            <a:extLst>
              <a:ext uri="{FF2B5EF4-FFF2-40B4-BE49-F238E27FC236}">
                <a16:creationId xmlns:a16="http://schemas.microsoft.com/office/drawing/2014/main" id="{250443A9-6F70-4398-3D58-42AFCFE67361}"/>
              </a:ext>
            </a:extLst>
          </p:cNvPr>
          <p:cNvSpPr txBox="1"/>
          <p:nvPr/>
        </p:nvSpPr>
        <p:spPr>
          <a:xfrm>
            <a:off x="3322258" y="6005799"/>
            <a:ext cx="2369575" cy="646331"/>
          </a:xfrm>
          <a:prstGeom prst="rect">
            <a:avLst/>
          </a:prstGeom>
          <a:noFill/>
        </p:spPr>
        <p:txBody>
          <a:bodyPr wrap="square" rtlCol="0">
            <a:spAutoFit/>
          </a:bodyPr>
          <a:lstStyle/>
          <a:p>
            <a:r>
              <a:rPr lang="en-US" dirty="0"/>
              <a:t>Subnet-1</a:t>
            </a:r>
          </a:p>
          <a:p>
            <a:r>
              <a:rPr lang="en-US" dirty="0"/>
              <a:t>public</a:t>
            </a:r>
            <a:endParaRPr lang="en-IN" dirty="0"/>
          </a:p>
        </p:txBody>
      </p:sp>
      <p:sp>
        <p:nvSpPr>
          <p:cNvPr id="65" name="TextBox 64">
            <a:extLst>
              <a:ext uri="{FF2B5EF4-FFF2-40B4-BE49-F238E27FC236}">
                <a16:creationId xmlns:a16="http://schemas.microsoft.com/office/drawing/2014/main" id="{F7662081-1AED-12FE-4088-2A39AB3BA61F}"/>
              </a:ext>
            </a:extLst>
          </p:cNvPr>
          <p:cNvSpPr txBox="1"/>
          <p:nvPr/>
        </p:nvSpPr>
        <p:spPr>
          <a:xfrm>
            <a:off x="7159179" y="6018357"/>
            <a:ext cx="2369575" cy="646331"/>
          </a:xfrm>
          <a:prstGeom prst="rect">
            <a:avLst/>
          </a:prstGeom>
          <a:noFill/>
        </p:spPr>
        <p:txBody>
          <a:bodyPr wrap="square" rtlCol="0">
            <a:spAutoFit/>
          </a:bodyPr>
          <a:lstStyle/>
          <a:p>
            <a:r>
              <a:rPr lang="en-US" dirty="0"/>
              <a:t>Subnet-2</a:t>
            </a:r>
          </a:p>
          <a:p>
            <a:r>
              <a:rPr lang="en-US" dirty="0"/>
              <a:t>private</a:t>
            </a:r>
            <a:endParaRPr lang="en-IN" dirty="0"/>
          </a:p>
        </p:txBody>
      </p:sp>
      <p:sp>
        <p:nvSpPr>
          <p:cNvPr id="67" name="TextBox 66">
            <a:extLst>
              <a:ext uri="{FF2B5EF4-FFF2-40B4-BE49-F238E27FC236}">
                <a16:creationId xmlns:a16="http://schemas.microsoft.com/office/drawing/2014/main" id="{0F691B91-4DB0-BF0B-01A1-F41682C012F8}"/>
              </a:ext>
            </a:extLst>
          </p:cNvPr>
          <p:cNvSpPr txBox="1"/>
          <p:nvPr/>
        </p:nvSpPr>
        <p:spPr>
          <a:xfrm>
            <a:off x="7293571" y="3676192"/>
            <a:ext cx="1790950" cy="338554"/>
          </a:xfrm>
          <a:prstGeom prst="rect">
            <a:avLst/>
          </a:prstGeom>
          <a:noFill/>
        </p:spPr>
        <p:txBody>
          <a:bodyPr wrap="square" rtlCol="0">
            <a:spAutoFit/>
          </a:bodyPr>
          <a:lstStyle/>
          <a:p>
            <a:r>
              <a:rPr lang="en-US" sz="1600" dirty="0"/>
              <a:t>App Server</a:t>
            </a:r>
            <a:endParaRPr lang="en-IN" sz="1600" dirty="0"/>
          </a:p>
        </p:txBody>
      </p:sp>
      <p:sp>
        <p:nvSpPr>
          <p:cNvPr id="68" name="TextBox 67">
            <a:extLst>
              <a:ext uri="{FF2B5EF4-FFF2-40B4-BE49-F238E27FC236}">
                <a16:creationId xmlns:a16="http://schemas.microsoft.com/office/drawing/2014/main" id="{A686A494-77E6-0DD6-1C7B-2F8F6D203AA8}"/>
              </a:ext>
            </a:extLst>
          </p:cNvPr>
          <p:cNvSpPr txBox="1"/>
          <p:nvPr/>
        </p:nvSpPr>
        <p:spPr>
          <a:xfrm>
            <a:off x="7293571" y="4642671"/>
            <a:ext cx="1790950" cy="338554"/>
          </a:xfrm>
          <a:prstGeom prst="rect">
            <a:avLst/>
          </a:prstGeom>
          <a:noFill/>
        </p:spPr>
        <p:txBody>
          <a:bodyPr wrap="square" rtlCol="0">
            <a:spAutoFit/>
          </a:bodyPr>
          <a:lstStyle/>
          <a:p>
            <a:r>
              <a:rPr lang="en-US" sz="1600" dirty="0"/>
              <a:t>DB Server</a:t>
            </a:r>
            <a:endParaRPr lang="en-IN" sz="1600" dirty="0"/>
          </a:p>
        </p:txBody>
      </p:sp>
      <p:sp>
        <p:nvSpPr>
          <p:cNvPr id="71" name="TextBox 70">
            <a:extLst>
              <a:ext uri="{FF2B5EF4-FFF2-40B4-BE49-F238E27FC236}">
                <a16:creationId xmlns:a16="http://schemas.microsoft.com/office/drawing/2014/main" id="{CB1328E9-0D92-9C53-54BA-07A2B1828DC6}"/>
              </a:ext>
            </a:extLst>
          </p:cNvPr>
          <p:cNvSpPr txBox="1"/>
          <p:nvPr/>
        </p:nvSpPr>
        <p:spPr>
          <a:xfrm>
            <a:off x="1542680" y="1661501"/>
            <a:ext cx="1790950" cy="338554"/>
          </a:xfrm>
          <a:prstGeom prst="rect">
            <a:avLst/>
          </a:prstGeom>
          <a:noFill/>
        </p:spPr>
        <p:txBody>
          <a:bodyPr wrap="square" rtlCol="0">
            <a:spAutoFit/>
          </a:bodyPr>
          <a:lstStyle/>
          <a:p>
            <a:r>
              <a:rPr lang="en-US" sz="1600" dirty="0"/>
              <a:t>Internet port</a:t>
            </a:r>
            <a:endParaRPr lang="en-IN" sz="1600" dirty="0"/>
          </a:p>
        </p:txBody>
      </p:sp>
      <p:cxnSp>
        <p:nvCxnSpPr>
          <p:cNvPr id="73" name="Connector: Curved 72">
            <a:extLst>
              <a:ext uri="{FF2B5EF4-FFF2-40B4-BE49-F238E27FC236}">
                <a16:creationId xmlns:a16="http://schemas.microsoft.com/office/drawing/2014/main" id="{3221D91A-2EA1-0C1D-0CFB-8152B53F6B23}"/>
              </a:ext>
            </a:extLst>
          </p:cNvPr>
          <p:cNvCxnSpPr/>
          <p:nvPr/>
        </p:nvCxnSpPr>
        <p:spPr>
          <a:xfrm rot="5400000">
            <a:off x="2037811" y="1241246"/>
            <a:ext cx="683193" cy="15731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593AE7EC-7C69-347E-08C7-D278D43CCA78}"/>
              </a:ext>
            </a:extLst>
          </p:cNvPr>
          <p:cNvSpPr/>
          <p:nvPr/>
        </p:nvSpPr>
        <p:spPr>
          <a:xfrm>
            <a:off x="4216653" y="1458762"/>
            <a:ext cx="502831" cy="4093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6" name="TextBox 75">
            <a:extLst>
              <a:ext uri="{FF2B5EF4-FFF2-40B4-BE49-F238E27FC236}">
                <a16:creationId xmlns:a16="http://schemas.microsoft.com/office/drawing/2014/main" id="{987BA05B-3B9A-F7A6-45EE-28832C1CD336}"/>
              </a:ext>
            </a:extLst>
          </p:cNvPr>
          <p:cNvSpPr txBox="1"/>
          <p:nvPr/>
        </p:nvSpPr>
        <p:spPr>
          <a:xfrm>
            <a:off x="5030793" y="1149403"/>
            <a:ext cx="1790950" cy="338554"/>
          </a:xfrm>
          <a:prstGeom prst="rect">
            <a:avLst/>
          </a:prstGeom>
          <a:noFill/>
        </p:spPr>
        <p:txBody>
          <a:bodyPr wrap="square" rtlCol="0">
            <a:spAutoFit/>
          </a:bodyPr>
          <a:lstStyle/>
          <a:p>
            <a:r>
              <a:rPr lang="en-US" sz="1600" dirty="0"/>
              <a:t>router</a:t>
            </a:r>
            <a:endParaRPr lang="en-IN" sz="1600" dirty="0"/>
          </a:p>
        </p:txBody>
      </p:sp>
      <p:cxnSp>
        <p:nvCxnSpPr>
          <p:cNvPr id="78" name="Connector: Curved 77">
            <a:extLst>
              <a:ext uri="{FF2B5EF4-FFF2-40B4-BE49-F238E27FC236}">
                <a16:creationId xmlns:a16="http://schemas.microsoft.com/office/drawing/2014/main" id="{EA817FF5-EFA5-A9CA-60E7-95C16EB49DEE}"/>
              </a:ext>
            </a:extLst>
          </p:cNvPr>
          <p:cNvCxnSpPr>
            <a:stCxn id="74" idx="3"/>
            <a:endCxn id="76" idx="1"/>
          </p:cNvCxnSpPr>
          <p:nvPr/>
        </p:nvCxnSpPr>
        <p:spPr>
          <a:xfrm flipV="1">
            <a:off x="4719484" y="1318680"/>
            <a:ext cx="311309" cy="3447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617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FD7E-EF99-A3E0-CF4B-310EF39AC834}"/>
              </a:ext>
            </a:extLst>
          </p:cNvPr>
          <p:cNvSpPr>
            <a:spLocks noGrp="1"/>
          </p:cNvSpPr>
          <p:nvPr>
            <p:ph type="title"/>
          </p:nvPr>
        </p:nvSpPr>
        <p:spPr>
          <a:xfrm>
            <a:off x="343293" y="219075"/>
            <a:ext cx="10629507" cy="809625"/>
          </a:xfrm>
        </p:spPr>
        <p:txBody>
          <a:bodyPr anchor="b">
            <a:noAutofit/>
          </a:bodyPr>
          <a:lstStyle/>
          <a:p>
            <a:r>
              <a:rPr lang="en-IN" b="1" i="0" dirty="0">
                <a:effectLst/>
                <a:latin typeface="+mn-lt"/>
              </a:rPr>
              <a:t>Declarative vs. Imperative Approaches</a:t>
            </a:r>
            <a:endParaRPr lang="en-IN" dirty="0">
              <a:latin typeface="+mn-lt"/>
            </a:endParaRPr>
          </a:p>
        </p:txBody>
      </p:sp>
      <p:graphicFrame>
        <p:nvGraphicFramePr>
          <p:cNvPr id="49" name="Content Placeholder 2">
            <a:extLst>
              <a:ext uri="{FF2B5EF4-FFF2-40B4-BE49-F238E27FC236}">
                <a16:creationId xmlns:a16="http://schemas.microsoft.com/office/drawing/2014/main" id="{F38539F1-07F7-8F8D-4677-00ECCDD3B15A}"/>
              </a:ext>
            </a:extLst>
          </p:cNvPr>
          <p:cNvGraphicFramePr>
            <a:graphicFrameLocks noGrp="1"/>
          </p:cNvGraphicFramePr>
          <p:nvPr>
            <p:ph idx="1"/>
          </p:nvPr>
        </p:nvGraphicFramePr>
        <p:xfrm>
          <a:off x="542925" y="1028700"/>
          <a:ext cx="4076700" cy="495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81556BAC-832A-CE41-DA1F-155499DA3F8F}"/>
              </a:ext>
            </a:extLst>
          </p:cNvPr>
          <p:cNvPicPr>
            <a:picLocks noChangeAspect="1"/>
          </p:cNvPicPr>
          <p:nvPr/>
        </p:nvPicPr>
        <p:blipFill>
          <a:blip r:embed="rId7"/>
          <a:stretch>
            <a:fillRect/>
          </a:stretch>
        </p:blipFill>
        <p:spPr>
          <a:xfrm>
            <a:off x="4962525" y="1126750"/>
            <a:ext cx="6467475" cy="4952608"/>
          </a:xfrm>
          <a:prstGeom prst="rect">
            <a:avLst/>
          </a:prstGeom>
        </p:spPr>
      </p:pic>
    </p:spTree>
    <p:extLst>
      <p:ext uri="{BB962C8B-B14F-4D97-AF65-F5344CB8AC3E}">
        <p14:creationId xmlns:p14="http://schemas.microsoft.com/office/powerpoint/2010/main" val="726185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205BA-E4E2-D169-DFC4-EA5441FB3530}"/>
              </a:ext>
            </a:extLst>
          </p:cNvPr>
          <p:cNvSpPr>
            <a:spLocks noGrp="1"/>
          </p:cNvSpPr>
          <p:nvPr>
            <p:ph type="title"/>
          </p:nvPr>
        </p:nvSpPr>
        <p:spPr>
          <a:xfrm>
            <a:off x="6513788" y="365125"/>
            <a:ext cx="4840010" cy="1807305"/>
          </a:xfrm>
        </p:spPr>
        <p:txBody>
          <a:bodyPr>
            <a:normAutofit/>
          </a:bodyPr>
          <a:lstStyle/>
          <a:p>
            <a:r>
              <a:rPr lang="en-IN" b="1" i="0">
                <a:effectLst/>
                <a:latin typeface="+mn-lt"/>
              </a:rPr>
              <a:t>Why and When to use</a:t>
            </a:r>
            <a:endParaRPr lang="en-IN">
              <a:latin typeface="+mn-lt"/>
            </a:endParaRPr>
          </a:p>
        </p:txBody>
      </p:sp>
      <p:pic>
        <p:nvPicPr>
          <p:cNvPr id="15" name="Picture 14" descr="A 3D pattern of ring shapes connected by lines">
            <a:extLst>
              <a:ext uri="{FF2B5EF4-FFF2-40B4-BE49-F238E27FC236}">
                <a16:creationId xmlns:a16="http://schemas.microsoft.com/office/drawing/2014/main" id="{11111719-15E1-E898-B364-CF86C7FE2269}"/>
              </a:ext>
            </a:extLst>
          </p:cNvPr>
          <p:cNvPicPr>
            <a:picLocks noChangeAspect="1"/>
          </p:cNvPicPr>
          <p:nvPr/>
        </p:nvPicPr>
        <p:blipFill rotWithShape="1">
          <a:blip r:embed="rId2"/>
          <a:srcRect l="8554" r="4127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3" name="Content Placeholder 2">
            <a:extLst>
              <a:ext uri="{FF2B5EF4-FFF2-40B4-BE49-F238E27FC236}">
                <a16:creationId xmlns:a16="http://schemas.microsoft.com/office/drawing/2014/main" id="{834ADAE2-7B40-B92A-33D7-7AFAD9B86FFA}"/>
              </a:ext>
            </a:extLst>
          </p:cNvPr>
          <p:cNvSpPr>
            <a:spLocks noGrp="1"/>
          </p:cNvSpPr>
          <p:nvPr>
            <p:ph idx="1"/>
          </p:nvPr>
        </p:nvSpPr>
        <p:spPr>
          <a:xfrm>
            <a:off x="6513788" y="2333297"/>
            <a:ext cx="4840010" cy="3843666"/>
          </a:xfrm>
        </p:spPr>
        <p:txBody>
          <a:bodyPr>
            <a:normAutofit/>
          </a:bodyPr>
          <a:lstStyle/>
          <a:p>
            <a:pPr marL="0" indent="0">
              <a:buNone/>
            </a:pPr>
            <a:r>
              <a:rPr lang="en-GB" sz="1700" b="1" i="0">
                <a:effectLst/>
              </a:rPr>
              <a:t>Why?</a:t>
            </a:r>
          </a:p>
          <a:p>
            <a:pPr>
              <a:buFont typeface="Arial" panose="020B0604020202020204" pitchFamily="34" charset="0"/>
              <a:buChar char="•"/>
            </a:pPr>
            <a:r>
              <a:rPr lang="en-GB" sz="1700" b="0" i="0">
                <a:effectLst/>
              </a:rPr>
              <a:t>Consistency in deployments</a:t>
            </a:r>
          </a:p>
          <a:p>
            <a:pPr>
              <a:buFont typeface="Arial" panose="020B0604020202020204" pitchFamily="34" charset="0"/>
              <a:buChar char="•"/>
            </a:pPr>
            <a:r>
              <a:rPr lang="en-GB" sz="1700" b="0" i="0">
                <a:effectLst/>
              </a:rPr>
              <a:t>Scalability and flexibility</a:t>
            </a:r>
          </a:p>
          <a:p>
            <a:pPr>
              <a:buFont typeface="Arial" panose="020B0604020202020204" pitchFamily="34" charset="0"/>
              <a:buChar char="•"/>
            </a:pPr>
            <a:r>
              <a:rPr lang="en-GB" sz="1700" b="0" i="0">
                <a:effectLst/>
              </a:rPr>
              <a:t>Version control and rollback capabilities</a:t>
            </a:r>
          </a:p>
          <a:p>
            <a:pPr>
              <a:buFont typeface="Arial" panose="020B0604020202020204" pitchFamily="34" charset="0"/>
              <a:buChar char="•"/>
            </a:pPr>
            <a:r>
              <a:rPr lang="en-GB" sz="1700" b="0" i="0">
                <a:effectLst/>
              </a:rPr>
              <a:t>Collaboration and reproducibility</a:t>
            </a:r>
          </a:p>
          <a:p>
            <a:pPr marL="0" indent="0">
              <a:buNone/>
            </a:pPr>
            <a:endParaRPr lang="en-GB" sz="1700" b="0" i="0">
              <a:effectLst/>
            </a:endParaRPr>
          </a:p>
          <a:p>
            <a:pPr marL="0" indent="0">
              <a:buNone/>
            </a:pPr>
            <a:r>
              <a:rPr lang="en-GB" sz="1700" b="1" i="0">
                <a:effectLst/>
              </a:rPr>
              <a:t>When?</a:t>
            </a:r>
          </a:p>
          <a:p>
            <a:r>
              <a:rPr lang="en-IN" sz="1700" b="0" i="0">
                <a:effectLst/>
              </a:rPr>
              <a:t>Infrastructure management</a:t>
            </a:r>
          </a:p>
          <a:p>
            <a:r>
              <a:rPr lang="en-GB" sz="1700" b="0">
                <a:effectLst/>
              </a:rPr>
              <a:t>Configuration management with somewhat limited infrastructure management capabilities</a:t>
            </a:r>
          </a:p>
          <a:p>
            <a:r>
              <a:rPr lang="en-IN" sz="1700" b="0">
                <a:effectLst/>
              </a:rPr>
              <a:t>Configuration management</a:t>
            </a:r>
          </a:p>
          <a:p>
            <a:pPr>
              <a:buFont typeface="Arial" panose="020B0604020202020204" pitchFamily="34" charset="0"/>
              <a:buChar char="•"/>
            </a:pPr>
            <a:endParaRPr lang="en-GB" sz="1700" b="0" i="0">
              <a:effectLst/>
            </a:endParaRPr>
          </a:p>
          <a:p>
            <a:endParaRPr lang="en-IN" sz="1700"/>
          </a:p>
        </p:txBody>
      </p:sp>
    </p:spTree>
    <p:extLst>
      <p:ext uri="{BB962C8B-B14F-4D97-AF65-F5344CB8AC3E}">
        <p14:creationId xmlns:p14="http://schemas.microsoft.com/office/powerpoint/2010/main" val="1190628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ED60C-AC3C-A152-67C7-BE85FBA3A374}"/>
              </a:ext>
            </a:extLst>
          </p:cNvPr>
          <p:cNvSpPr>
            <a:spLocks noGrp="1"/>
          </p:cNvSpPr>
          <p:nvPr>
            <p:ph type="title"/>
          </p:nvPr>
        </p:nvSpPr>
        <p:spPr>
          <a:xfrm>
            <a:off x="6513788" y="365125"/>
            <a:ext cx="4840010" cy="1807305"/>
          </a:xfrm>
        </p:spPr>
        <p:txBody>
          <a:bodyPr>
            <a:normAutofit/>
          </a:bodyPr>
          <a:lstStyle/>
          <a:p>
            <a:r>
              <a:rPr lang="en-IN" b="1" i="0" err="1">
                <a:effectLst/>
                <a:latin typeface="+mn-lt"/>
              </a:rPr>
              <a:t>IaC</a:t>
            </a:r>
            <a:r>
              <a:rPr lang="en-IN" b="1" i="0">
                <a:effectLst/>
                <a:latin typeface="+mn-lt"/>
              </a:rPr>
              <a:t> Tools</a:t>
            </a:r>
            <a:endParaRPr lang="en-IN">
              <a:latin typeface="+mn-lt"/>
            </a:endParaRPr>
          </a:p>
        </p:txBody>
      </p:sp>
      <p:pic>
        <p:nvPicPr>
          <p:cNvPr id="42" name="Picture 41" descr="A robot using a laptop sitting on a blue chair">
            <a:extLst>
              <a:ext uri="{FF2B5EF4-FFF2-40B4-BE49-F238E27FC236}">
                <a16:creationId xmlns:a16="http://schemas.microsoft.com/office/drawing/2014/main" id="{700DB0A9-F1A3-5E94-70A9-7DD4CE985FF7}"/>
              </a:ext>
            </a:extLst>
          </p:cNvPr>
          <p:cNvPicPr>
            <a:picLocks noChangeAspect="1"/>
          </p:cNvPicPr>
          <p:nvPr/>
        </p:nvPicPr>
        <p:blipFill rotWithShape="1">
          <a:blip r:embed="rId2"/>
          <a:srcRect l="4983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0" name="Content Placeholder 2">
            <a:extLst>
              <a:ext uri="{FF2B5EF4-FFF2-40B4-BE49-F238E27FC236}">
                <a16:creationId xmlns:a16="http://schemas.microsoft.com/office/drawing/2014/main" id="{696ED18F-5D5A-07BD-D30F-06F14268084B}"/>
              </a:ext>
            </a:extLst>
          </p:cNvPr>
          <p:cNvSpPr>
            <a:spLocks noGrp="1"/>
          </p:cNvSpPr>
          <p:nvPr>
            <p:ph idx="1"/>
          </p:nvPr>
        </p:nvSpPr>
        <p:spPr>
          <a:xfrm>
            <a:off x="6513788" y="2333297"/>
            <a:ext cx="4840010" cy="3843666"/>
          </a:xfrm>
        </p:spPr>
        <p:txBody>
          <a:bodyPr>
            <a:normAutofit/>
          </a:bodyPr>
          <a:lstStyle/>
          <a:p>
            <a:r>
              <a:rPr lang="en-IN" sz="2000" b="1" i="0" dirty="0">
                <a:effectLst/>
              </a:rPr>
              <a:t>Terraform</a:t>
            </a:r>
            <a:r>
              <a:rPr lang="en-IN" sz="2000" b="0" i="0" dirty="0">
                <a:effectLst/>
              </a:rPr>
              <a:t>: "Declarative, multi-cloud provisioning tool.</a:t>
            </a:r>
          </a:p>
          <a:p>
            <a:r>
              <a:rPr lang="en-IN" sz="2000" b="1" i="0" dirty="0">
                <a:effectLst/>
              </a:rPr>
              <a:t>Ansible</a:t>
            </a:r>
            <a:r>
              <a:rPr lang="en-IN" sz="2000" b="0" i="0" dirty="0">
                <a:effectLst/>
              </a:rPr>
              <a:t>: "Agentless configuration management and automation tool.</a:t>
            </a:r>
          </a:p>
          <a:p>
            <a:r>
              <a:rPr lang="en-IN" sz="2000" b="1" i="0" dirty="0">
                <a:effectLst/>
              </a:rPr>
              <a:t>CloudFormation</a:t>
            </a:r>
            <a:r>
              <a:rPr lang="en-IN" sz="2000" b="0" i="0" dirty="0">
                <a:effectLst/>
              </a:rPr>
              <a:t>: "AWS-specific provisioning tool.</a:t>
            </a:r>
          </a:p>
          <a:p>
            <a:r>
              <a:rPr lang="en-IN" sz="2000" b="1" i="0" dirty="0">
                <a:effectLst/>
              </a:rPr>
              <a:t>Puppet</a:t>
            </a:r>
            <a:r>
              <a:rPr lang="en-IN" sz="2000" b="0" i="0" dirty="0">
                <a:effectLst/>
              </a:rPr>
              <a:t>: "Configuration management and automation tool.</a:t>
            </a:r>
          </a:p>
          <a:p>
            <a:r>
              <a:rPr lang="en-IN" sz="2000" b="1" i="0" dirty="0">
                <a:effectLst/>
              </a:rPr>
              <a:t>Chef</a:t>
            </a:r>
            <a:r>
              <a:rPr lang="en-IN" sz="2000" b="0" i="0" dirty="0">
                <a:effectLst/>
              </a:rPr>
              <a:t>: "Infrastructure automation framework.</a:t>
            </a:r>
          </a:p>
          <a:p>
            <a:pPr marL="0" indent="0">
              <a:buNone/>
            </a:pPr>
            <a:endParaRPr lang="en-IN" sz="2000" dirty="0"/>
          </a:p>
        </p:txBody>
      </p:sp>
    </p:spTree>
    <p:extLst>
      <p:ext uri="{BB962C8B-B14F-4D97-AF65-F5344CB8AC3E}">
        <p14:creationId xmlns:p14="http://schemas.microsoft.com/office/powerpoint/2010/main" val="734116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FFE1C1-4BD7-98B9-2889-EC2128245E98}"/>
              </a:ext>
            </a:extLst>
          </p:cNvPr>
          <p:cNvSpPr>
            <a:spLocks noGrp="1"/>
          </p:cNvSpPr>
          <p:nvPr>
            <p:ph type="ctrTitle"/>
          </p:nvPr>
        </p:nvSpPr>
        <p:spPr>
          <a:xfrm>
            <a:off x="643468" y="643467"/>
            <a:ext cx="4620584" cy="4567137"/>
          </a:xfrm>
        </p:spPr>
        <p:txBody>
          <a:bodyPr>
            <a:normAutofit/>
          </a:bodyPr>
          <a:lstStyle/>
          <a:p>
            <a:pPr algn="l"/>
            <a:r>
              <a:rPr lang="en-GB" sz="4400" b="1">
                <a:latin typeface="+mn-lt"/>
              </a:rPr>
              <a:t>Version Control System</a:t>
            </a:r>
            <a:endParaRPr lang="en-IN" sz="4400" b="1">
              <a:latin typeface="+mn-lt"/>
            </a:endParaRPr>
          </a:p>
        </p:txBody>
      </p:sp>
      <p:pic>
        <p:nvPicPr>
          <p:cNvPr id="3" name="Picture 2" descr="A blue logo with circles&#10;&#10;Description automatically generated">
            <a:extLst>
              <a:ext uri="{FF2B5EF4-FFF2-40B4-BE49-F238E27FC236}">
                <a16:creationId xmlns:a16="http://schemas.microsoft.com/office/drawing/2014/main" id="{CCA88E90-559B-906E-9DCD-690CBDF17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218" y="643467"/>
            <a:ext cx="3994349" cy="5571066"/>
          </a:xfrm>
          <a:prstGeom prst="rect">
            <a:avLst/>
          </a:prstGeom>
        </p:spPr>
      </p:pic>
    </p:spTree>
    <p:extLst>
      <p:ext uri="{BB962C8B-B14F-4D97-AF65-F5344CB8AC3E}">
        <p14:creationId xmlns:p14="http://schemas.microsoft.com/office/powerpoint/2010/main" val="354667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717E5B-2C1D-4094-9D25-6FF6FBD92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1219200"/>
            <a:ext cx="4510838" cy="380455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BFE0F92A-F28C-D3A9-B923-467DC0F93F4F}"/>
              </a:ext>
            </a:extLst>
          </p:cNvPr>
          <p:cNvSpPr>
            <a:spLocks noGrp="1"/>
          </p:cNvSpPr>
          <p:nvPr>
            <p:ph type="title"/>
          </p:nvPr>
        </p:nvSpPr>
        <p:spPr>
          <a:xfrm>
            <a:off x="1139044" y="2090114"/>
            <a:ext cx="3382890" cy="2481886"/>
          </a:xfrm>
        </p:spPr>
        <p:txBody>
          <a:bodyPr>
            <a:normAutofit/>
          </a:bodyPr>
          <a:lstStyle/>
          <a:p>
            <a:pPr algn="ctr"/>
            <a:r>
              <a:rPr lang="en-GB" b="1" dirty="0">
                <a:latin typeface="+mn-lt"/>
              </a:rPr>
              <a:t>Introduction to VCS</a:t>
            </a:r>
            <a:endParaRPr lang="en-IN" b="1" dirty="0">
              <a:latin typeface="+mn-lt"/>
            </a:endParaRPr>
          </a:p>
        </p:txBody>
      </p:sp>
      <p:sp>
        <p:nvSpPr>
          <p:cNvPr id="3" name="Content Placeholder 2">
            <a:extLst>
              <a:ext uri="{FF2B5EF4-FFF2-40B4-BE49-F238E27FC236}">
                <a16:creationId xmlns:a16="http://schemas.microsoft.com/office/drawing/2014/main" id="{650BF5BA-344D-C664-2F9C-92DC89462654}"/>
              </a:ext>
            </a:extLst>
          </p:cNvPr>
          <p:cNvSpPr>
            <a:spLocks noGrp="1"/>
          </p:cNvSpPr>
          <p:nvPr>
            <p:ph idx="1"/>
          </p:nvPr>
        </p:nvSpPr>
        <p:spPr>
          <a:xfrm>
            <a:off x="5285014" y="964850"/>
            <a:ext cx="6068786" cy="4928300"/>
          </a:xfrm>
        </p:spPr>
        <p:txBody>
          <a:bodyPr anchor="ctr">
            <a:normAutofit/>
          </a:bodyPr>
          <a:lstStyle/>
          <a:p>
            <a:pPr>
              <a:buFont typeface="Arial" panose="020B0604020202020204" pitchFamily="34" charset="0"/>
              <a:buChar char="•"/>
            </a:pPr>
            <a:r>
              <a:rPr lang="en-GB" sz="2000" b="1" i="0" dirty="0">
                <a:effectLst/>
              </a:rPr>
              <a:t>Definition of VCS:</a:t>
            </a:r>
          </a:p>
          <a:p>
            <a:pPr marL="742950" lvl="1" indent="-285750">
              <a:buFont typeface="Arial" panose="020B0604020202020204" pitchFamily="34" charset="0"/>
              <a:buChar char="•"/>
            </a:pPr>
            <a:r>
              <a:rPr lang="en-GB" sz="2000" b="0" i="0" dirty="0">
                <a:effectLst/>
              </a:rPr>
              <a:t>Version Control Systems are tools that manage changes to code, documents, and other files, enabling multiple contributors to collaborate efficiently.</a:t>
            </a:r>
          </a:p>
          <a:p>
            <a:pPr marL="0" indent="0">
              <a:buNone/>
            </a:pPr>
            <a:endParaRPr lang="en-GB" sz="2000" b="0" i="0" dirty="0">
              <a:effectLst/>
            </a:endParaRPr>
          </a:p>
          <a:p>
            <a:endParaRPr lang="en-IN" sz="2000" dirty="0"/>
          </a:p>
        </p:txBody>
      </p:sp>
    </p:spTree>
    <p:extLst>
      <p:ext uri="{BB962C8B-B14F-4D97-AF65-F5344CB8AC3E}">
        <p14:creationId xmlns:p14="http://schemas.microsoft.com/office/powerpoint/2010/main" val="8573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692E6A-703E-9E1D-7ADF-8A16A68AB4AE}"/>
              </a:ext>
            </a:extLst>
          </p:cNvPr>
          <p:cNvSpPr>
            <a:spLocks noGrp="1"/>
          </p:cNvSpPr>
          <p:nvPr>
            <p:ph type="title"/>
          </p:nvPr>
        </p:nvSpPr>
        <p:spPr>
          <a:xfrm>
            <a:off x="630936" y="502920"/>
            <a:ext cx="3419856" cy="1463040"/>
          </a:xfrm>
        </p:spPr>
        <p:txBody>
          <a:bodyPr anchor="ctr">
            <a:normAutofit/>
          </a:bodyPr>
          <a:lstStyle/>
          <a:p>
            <a:r>
              <a:rPr lang="en-GB" sz="4800" b="1" i="0" dirty="0">
                <a:effectLst/>
                <a:latin typeface="+mn-lt"/>
              </a:rPr>
              <a:t>Types of VCS</a:t>
            </a:r>
            <a:endParaRPr lang="en-IN" sz="4800" dirty="0">
              <a:latin typeface="+mn-lt"/>
            </a:endParaRP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F6EC36-51D2-50F9-7322-40FEC50DB08E}"/>
              </a:ext>
            </a:extLst>
          </p:cNvPr>
          <p:cNvSpPr>
            <a:spLocks noGrp="1"/>
          </p:cNvSpPr>
          <p:nvPr>
            <p:ph idx="1"/>
          </p:nvPr>
        </p:nvSpPr>
        <p:spPr>
          <a:xfrm>
            <a:off x="4654295" y="502920"/>
            <a:ext cx="6894576" cy="1463040"/>
          </a:xfrm>
        </p:spPr>
        <p:txBody>
          <a:bodyPr anchor="ctr">
            <a:normAutofit/>
          </a:bodyPr>
          <a:lstStyle/>
          <a:p>
            <a:pPr marL="0" indent="0">
              <a:buNone/>
            </a:pPr>
            <a:endParaRPr lang="en-GB" sz="2200" dirty="0"/>
          </a:p>
          <a:p>
            <a:pPr marL="0" indent="0">
              <a:buNone/>
            </a:pPr>
            <a:endParaRPr lang="en-GB" sz="2200" dirty="0"/>
          </a:p>
          <a:p>
            <a:pPr marL="0" indent="0">
              <a:buNone/>
            </a:pPr>
            <a:endParaRPr lang="en-GB" sz="2200" dirty="0"/>
          </a:p>
          <a:p>
            <a:pPr marL="0" indent="0">
              <a:buNone/>
            </a:pPr>
            <a:endParaRPr lang="en-GB" sz="2200" dirty="0"/>
          </a:p>
          <a:p>
            <a:pPr marL="0" indent="0">
              <a:buNone/>
            </a:pPr>
            <a:endParaRPr lang="en-GB" sz="2200" dirty="0"/>
          </a:p>
          <a:p>
            <a:pPr marL="0" indent="0">
              <a:buNone/>
            </a:pPr>
            <a:endParaRPr lang="en-GB" sz="2200" dirty="0"/>
          </a:p>
          <a:p>
            <a:pPr marL="0" indent="0">
              <a:buNone/>
            </a:pPr>
            <a:endParaRPr lang="en-GB" sz="2200" dirty="0"/>
          </a:p>
        </p:txBody>
      </p:sp>
      <p:pic>
        <p:nvPicPr>
          <p:cNvPr id="5" name="Picture 4" descr="A diagram of a system&#10;&#10;Description automatically generated">
            <a:extLst>
              <a:ext uri="{FF2B5EF4-FFF2-40B4-BE49-F238E27FC236}">
                <a16:creationId xmlns:a16="http://schemas.microsoft.com/office/drawing/2014/main" id="{B7282AB7-8C90-F19D-6E83-6B7DB0D48AFA}"/>
              </a:ext>
            </a:extLst>
          </p:cNvPr>
          <p:cNvPicPr>
            <a:picLocks noChangeAspect="1"/>
          </p:cNvPicPr>
          <p:nvPr/>
        </p:nvPicPr>
        <p:blipFill>
          <a:blip r:embed="rId2"/>
          <a:stretch>
            <a:fillRect/>
          </a:stretch>
        </p:blipFill>
        <p:spPr>
          <a:xfrm>
            <a:off x="1571028" y="2441448"/>
            <a:ext cx="9049944" cy="3959352"/>
          </a:xfrm>
          <a:prstGeom prst="rect">
            <a:avLst/>
          </a:prstGeom>
        </p:spPr>
      </p:pic>
    </p:spTree>
    <p:extLst>
      <p:ext uri="{BB962C8B-B14F-4D97-AF65-F5344CB8AC3E}">
        <p14:creationId xmlns:p14="http://schemas.microsoft.com/office/powerpoint/2010/main" val="1812435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EF447EE-2209-2665-E3A8-41DB54AF1427}"/>
              </a:ext>
            </a:extLst>
          </p:cNvPr>
          <p:cNvSpPr>
            <a:spLocks noGrp="1"/>
          </p:cNvSpPr>
          <p:nvPr>
            <p:ph type="title"/>
          </p:nvPr>
        </p:nvSpPr>
        <p:spPr>
          <a:xfrm>
            <a:off x="838200" y="838199"/>
            <a:ext cx="4191000" cy="5338763"/>
          </a:xfrm>
        </p:spPr>
        <p:txBody>
          <a:bodyPr>
            <a:normAutofit/>
          </a:bodyPr>
          <a:lstStyle/>
          <a:p>
            <a:r>
              <a:rPr lang="en-IN" b="1" i="0" dirty="0">
                <a:effectLst/>
                <a:latin typeface="+mn-lt"/>
              </a:rPr>
              <a:t>Benefits of VCS </a:t>
            </a:r>
            <a:endParaRPr lang="en-IN" b="1" dirty="0">
              <a:latin typeface="+mn-lt"/>
            </a:endParaRPr>
          </a:p>
        </p:txBody>
      </p:sp>
      <p:sp>
        <p:nvSpPr>
          <p:cNvPr id="3" name="Content Placeholder 2">
            <a:extLst>
              <a:ext uri="{FF2B5EF4-FFF2-40B4-BE49-F238E27FC236}">
                <a16:creationId xmlns:a16="http://schemas.microsoft.com/office/drawing/2014/main" id="{30C5EF50-E4DB-E00A-E455-5FC1FA5DF42F}"/>
              </a:ext>
            </a:extLst>
          </p:cNvPr>
          <p:cNvSpPr>
            <a:spLocks noGrp="1"/>
          </p:cNvSpPr>
          <p:nvPr>
            <p:ph idx="1"/>
          </p:nvPr>
        </p:nvSpPr>
        <p:spPr>
          <a:xfrm>
            <a:off x="5302332" y="838199"/>
            <a:ext cx="6051468" cy="5338763"/>
          </a:xfrm>
        </p:spPr>
        <p:txBody>
          <a:bodyPr anchor="ctr">
            <a:normAutofit/>
          </a:bodyPr>
          <a:lstStyle/>
          <a:p>
            <a:pPr>
              <a:buFont typeface="Arial" panose="020B0604020202020204" pitchFamily="34" charset="0"/>
              <a:buChar char="•"/>
            </a:pPr>
            <a:r>
              <a:rPr lang="en-GB" sz="2000" b="0" i="0" dirty="0">
                <a:effectLst/>
              </a:rPr>
              <a:t>Collaboration</a:t>
            </a:r>
          </a:p>
          <a:p>
            <a:pPr>
              <a:buFont typeface="Arial" panose="020B0604020202020204" pitchFamily="34" charset="0"/>
              <a:buChar char="•"/>
            </a:pPr>
            <a:r>
              <a:rPr lang="en-GB" sz="2000" b="0" i="0" dirty="0">
                <a:effectLst/>
              </a:rPr>
              <a:t>Versioning</a:t>
            </a:r>
          </a:p>
          <a:p>
            <a:pPr>
              <a:buFont typeface="Arial" panose="020B0604020202020204" pitchFamily="34" charset="0"/>
              <a:buChar char="•"/>
            </a:pPr>
            <a:r>
              <a:rPr lang="en-GB" sz="2000" b="0" i="0" dirty="0">
                <a:effectLst/>
              </a:rPr>
              <a:t>Traceability</a:t>
            </a:r>
          </a:p>
          <a:p>
            <a:pPr>
              <a:buFont typeface="Arial" panose="020B0604020202020204" pitchFamily="34" charset="0"/>
              <a:buChar char="•"/>
            </a:pPr>
            <a:r>
              <a:rPr lang="en-GB" sz="2000" b="0" i="0" dirty="0">
                <a:effectLst/>
              </a:rPr>
              <a:t>Integration with CI/CD</a:t>
            </a:r>
            <a:endParaRPr lang="en-IN" sz="2000" dirty="0"/>
          </a:p>
        </p:txBody>
      </p:sp>
    </p:spTree>
    <p:extLst>
      <p:ext uri="{BB962C8B-B14F-4D97-AF65-F5344CB8AC3E}">
        <p14:creationId xmlns:p14="http://schemas.microsoft.com/office/powerpoint/2010/main" val="1028235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3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E8EFA-32D6-DE86-FF0C-594A185CFC0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Water fall life cycle.</a:t>
            </a:r>
          </a:p>
        </p:txBody>
      </p:sp>
      <p:pic>
        <p:nvPicPr>
          <p:cNvPr id="9" name="Content Placeholder 8" descr="A diagram of software development&#10;&#10;Description automatically generated">
            <a:extLst>
              <a:ext uri="{FF2B5EF4-FFF2-40B4-BE49-F238E27FC236}">
                <a16:creationId xmlns:a16="http://schemas.microsoft.com/office/drawing/2014/main" id="{1F4053F9-5AFF-4F59-2FCB-871B1DA66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85227" y="961812"/>
            <a:ext cx="7094944"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175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E8B1A74-DA14-FA78-7C5B-B293A499C81B}"/>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i="0" kern="1200" dirty="0">
                <a:solidFill>
                  <a:schemeClr val="tx1"/>
                </a:solidFill>
                <a:effectLst/>
                <a:latin typeface="+mj-lt"/>
                <a:ea typeface="+mj-ea"/>
                <a:cs typeface="+mj-cs"/>
              </a:rPr>
              <a:t>Overview of Git</a:t>
            </a:r>
            <a:endParaRPr lang="en-US" sz="3600" b="1" kern="1200" dirty="0">
              <a:solidFill>
                <a:schemeClr val="tx1"/>
              </a:solidFill>
              <a:latin typeface="+mj-lt"/>
              <a:ea typeface="+mj-ea"/>
              <a:cs typeface="+mj-cs"/>
            </a:endParaRPr>
          </a:p>
        </p:txBody>
      </p:sp>
      <p:pic>
        <p:nvPicPr>
          <p:cNvPr id="4" name="Content Placeholder 3" descr="A diagram of a computer process&#10;&#10;Description automatically generated">
            <a:extLst>
              <a:ext uri="{FF2B5EF4-FFF2-40B4-BE49-F238E27FC236}">
                <a16:creationId xmlns:a16="http://schemas.microsoft.com/office/drawing/2014/main" id="{2FE23D98-EECF-CD53-193E-7730DB0CBCAA}"/>
              </a:ext>
            </a:extLst>
          </p:cNvPr>
          <p:cNvPicPr>
            <a:picLocks noChangeAspect="1"/>
          </p:cNvPicPr>
          <p:nvPr/>
        </p:nvPicPr>
        <p:blipFill>
          <a:blip r:embed="rId2"/>
          <a:stretch>
            <a:fillRect/>
          </a:stretch>
        </p:blipFill>
        <p:spPr>
          <a:xfrm>
            <a:off x="831887" y="2354239"/>
            <a:ext cx="10528226" cy="3948085"/>
          </a:xfrm>
          <a:prstGeom prst="rect">
            <a:avLst/>
          </a:prstGeom>
        </p:spPr>
      </p:pic>
    </p:spTree>
    <p:extLst>
      <p:ext uri="{BB962C8B-B14F-4D97-AF65-F5344CB8AC3E}">
        <p14:creationId xmlns:p14="http://schemas.microsoft.com/office/powerpoint/2010/main" val="1716753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D10CEF2-04A7-5FBA-4C50-0670A4E43AC8}"/>
              </a:ext>
            </a:extLst>
          </p:cNvPr>
          <p:cNvSpPr>
            <a:spLocks noGrp="1"/>
          </p:cNvSpPr>
          <p:nvPr>
            <p:ph type="title"/>
          </p:nvPr>
        </p:nvSpPr>
        <p:spPr>
          <a:xfrm>
            <a:off x="838201" y="643467"/>
            <a:ext cx="3888526" cy="1800526"/>
          </a:xfrm>
        </p:spPr>
        <p:txBody>
          <a:bodyPr>
            <a:normAutofit/>
          </a:bodyPr>
          <a:lstStyle/>
          <a:p>
            <a:r>
              <a:rPr lang="it-IT" b="1" i="0">
                <a:effectLst/>
                <a:latin typeface="+mn-lt"/>
              </a:rPr>
              <a:t>Git in CI/CD Pipelines</a:t>
            </a:r>
            <a:endParaRPr lang="en-IN" b="1" dirty="0">
              <a:latin typeface="+mn-lt"/>
            </a:endParaRPr>
          </a:p>
        </p:txBody>
      </p:sp>
      <p:sp>
        <p:nvSpPr>
          <p:cNvPr id="3" name="Content Placeholder 2">
            <a:extLst>
              <a:ext uri="{FF2B5EF4-FFF2-40B4-BE49-F238E27FC236}">
                <a16:creationId xmlns:a16="http://schemas.microsoft.com/office/drawing/2014/main" id="{8907CE61-8AD5-7434-666E-C9A3C28A4E07}"/>
              </a:ext>
            </a:extLst>
          </p:cNvPr>
          <p:cNvSpPr>
            <a:spLocks noGrp="1"/>
          </p:cNvSpPr>
          <p:nvPr>
            <p:ph idx="1"/>
          </p:nvPr>
        </p:nvSpPr>
        <p:spPr>
          <a:xfrm>
            <a:off x="838201" y="2623381"/>
            <a:ext cx="3888528" cy="3553581"/>
          </a:xfrm>
        </p:spPr>
        <p:txBody>
          <a:bodyPr>
            <a:normAutofit/>
          </a:bodyPr>
          <a:lstStyle/>
          <a:p>
            <a:pPr>
              <a:buFont typeface="Arial" panose="020B0604020202020204" pitchFamily="34" charset="0"/>
              <a:buChar char="•"/>
            </a:pPr>
            <a:r>
              <a:rPr lang="en-GB" sz="2000" b="1" i="0" dirty="0">
                <a:effectLst/>
              </a:rPr>
              <a:t>Implementing CI</a:t>
            </a:r>
          </a:p>
          <a:p>
            <a:pPr marL="742950" lvl="1" indent="-285750">
              <a:buFont typeface="Arial" panose="020B0604020202020204" pitchFamily="34" charset="0"/>
              <a:buChar char="•"/>
            </a:pPr>
            <a:r>
              <a:rPr lang="en-GB" sz="2000" dirty="0"/>
              <a:t>Configure CI Pipeline</a:t>
            </a:r>
          </a:p>
          <a:p>
            <a:pPr marL="742950" lvl="1" indent="-285750">
              <a:buFont typeface="Arial" panose="020B0604020202020204" pitchFamily="34" charset="0"/>
              <a:buChar char="•"/>
            </a:pPr>
            <a:r>
              <a:rPr lang="en-GB" sz="2000" b="0" i="0" dirty="0">
                <a:effectLst/>
              </a:rPr>
              <a:t>Trigger CI on Git Events</a:t>
            </a:r>
          </a:p>
          <a:p>
            <a:pPr>
              <a:buFont typeface="Arial" panose="020B0604020202020204" pitchFamily="34" charset="0"/>
              <a:buChar char="•"/>
            </a:pPr>
            <a:r>
              <a:rPr lang="en-GB" sz="2000" b="1" i="0" dirty="0">
                <a:effectLst/>
              </a:rPr>
              <a:t>Implementing CD</a:t>
            </a:r>
          </a:p>
          <a:p>
            <a:pPr marL="742950" lvl="1" indent="-285750">
              <a:buFont typeface="Arial" panose="020B0604020202020204" pitchFamily="34" charset="0"/>
              <a:buChar char="•"/>
            </a:pPr>
            <a:r>
              <a:rPr lang="en-GB" sz="2000" dirty="0"/>
              <a:t>Automate Deployment</a:t>
            </a:r>
          </a:p>
          <a:p>
            <a:pPr marL="742950" lvl="1" indent="-285750">
              <a:buFont typeface="Arial" panose="020B0604020202020204" pitchFamily="34" charset="0"/>
              <a:buChar char="•"/>
            </a:pPr>
            <a:r>
              <a:rPr lang="en-GB" sz="2000" b="0" i="0" dirty="0">
                <a:effectLst/>
              </a:rPr>
              <a:t>Rollbacks and Monitoring</a:t>
            </a:r>
          </a:p>
          <a:p>
            <a:pPr marL="742950" lvl="1" indent="-285750"/>
            <a:r>
              <a:rPr lang="en-IN" sz="2000" i="0" dirty="0">
                <a:effectLst/>
              </a:rPr>
              <a:t>Automating Versioning</a:t>
            </a:r>
            <a:endParaRPr lang="en-GB" sz="2000" b="0" i="0" dirty="0">
              <a:effectLst/>
            </a:endParaRPr>
          </a:p>
        </p:txBody>
      </p:sp>
      <p:pic>
        <p:nvPicPr>
          <p:cNvPr id="4" name="Picture 3">
            <a:extLst>
              <a:ext uri="{FF2B5EF4-FFF2-40B4-BE49-F238E27FC236}">
                <a16:creationId xmlns:a16="http://schemas.microsoft.com/office/drawing/2014/main" id="{637A5B64-DB57-309F-896F-9C3AB70D979E}"/>
              </a:ext>
            </a:extLst>
          </p:cNvPr>
          <p:cNvPicPr>
            <a:picLocks noChangeAspect="1"/>
          </p:cNvPicPr>
          <p:nvPr/>
        </p:nvPicPr>
        <p:blipFill>
          <a:blip r:embed="rId2"/>
          <a:stretch>
            <a:fillRect/>
          </a:stretch>
        </p:blipFill>
        <p:spPr>
          <a:xfrm>
            <a:off x="6442364" y="1413163"/>
            <a:ext cx="5106169" cy="3435927"/>
          </a:xfrm>
          <a:prstGeom prst="rect">
            <a:avLst/>
          </a:prstGeom>
        </p:spPr>
      </p:pic>
    </p:spTree>
    <p:extLst>
      <p:ext uri="{BB962C8B-B14F-4D97-AF65-F5344CB8AC3E}">
        <p14:creationId xmlns:p14="http://schemas.microsoft.com/office/powerpoint/2010/main" val="1183439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7466-4D47-C12A-ABD8-B21285E2863F}"/>
              </a:ext>
            </a:extLst>
          </p:cNvPr>
          <p:cNvSpPr>
            <a:spLocks noGrp="1"/>
          </p:cNvSpPr>
          <p:nvPr>
            <p:ph type="title"/>
          </p:nvPr>
        </p:nvSpPr>
        <p:spPr/>
        <p:txBody>
          <a:bodyPr/>
          <a:lstStyle/>
          <a:p>
            <a:r>
              <a:rPr lang="en-US"/>
              <a:t>Tools used for version control</a:t>
            </a:r>
            <a:endParaRPr lang="en-IN" dirty="0"/>
          </a:p>
        </p:txBody>
      </p:sp>
      <p:graphicFrame>
        <p:nvGraphicFramePr>
          <p:cNvPr id="5" name="Content Placeholder 2">
            <a:extLst>
              <a:ext uri="{FF2B5EF4-FFF2-40B4-BE49-F238E27FC236}">
                <a16:creationId xmlns:a16="http://schemas.microsoft.com/office/drawing/2014/main" id="{FA31461D-5DD3-32FD-77EA-396AE2677F3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0941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ACF0905E-B961-385D-2FD7-5ED4605B6EC5}"/>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D7D8E2-5516-C66A-081C-2EF258440433}"/>
              </a:ext>
            </a:extLst>
          </p:cNvPr>
          <p:cNvSpPr>
            <a:spLocks noGrp="1"/>
          </p:cNvSpPr>
          <p:nvPr>
            <p:ph type="ctrTitle"/>
          </p:nvPr>
        </p:nvSpPr>
        <p:spPr>
          <a:xfrm>
            <a:off x="477981" y="1122363"/>
            <a:ext cx="4023360" cy="3204134"/>
          </a:xfrm>
        </p:spPr>
        <p:txBody>
          <a:bodyPr anchor="b">
            <a:normAutofit/>
          </a:bodyPr>
          <a:lstStyle/>
          <a:p>
            <a:pPr algn="l"/>
            <a:r>
              <a:rPr lang="en-US" sz="4800" dirty="0"/>
              <a:t>CI/CD</a:t>
            </a:r>
            <a:endParaRPr lang="en-IN" sz="4800" dirty="0"/>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16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4D20F-2A13-0C77-6C0D-B12A80D9F92E}"/>
              </a:ext>
            </a:extLst>
          </p:cNvPr>
          <p:cNvSpPr>
            <a:spLocks noGrp="1"/>
          </p:cNvSpPr>
          <p:nvPr>
            <p:ph type="title"/>
          </p:nvPr>
        </p:nvSpPr>
        <p:spPr>
          <a:xfrm>
            <a:off x="838200" y="556995"/>
            <a:ext cx="10515600" cy="1133693"/>
          </a:xfrm>
        </p:spPr>
        <p:txBody>
          <a:bodyPr>
            <a:normAutofit/>
          </a:bodyPr>
          <a:lstStyle/>
          <a:p>
            <a:r>
              <a:rPr lang="en-US" sz="5200" dirty="0"/>
              <a:t>What is CI/CD</a:t>
            </a:r>
            <a:endParaRPr lang="en-IN" sz="5200" dirty="0"/>
          </a:p>
        </p:txBody>
      </p:sp>
      <p:graphicFrame>
        <p:nvGraphicFramePr>
          <p:cNvPr id="5" name="Content Placeholder 2">
            <a:extLst>
              <a:ext uri="{FF2B5EF4-FFF2-40B4-BE49-F238E27FC236}">
                <a16:creationId xmlns:a16="http://schemas.microsoft.com/office/drawing/2014/main" id="{A3F2D0F3-9582-6E3C-F98A-1523BED36AE4}"/>
              </a:ext>
            </a:extLst>
          </p:cNvPr>
          <p:cNvGraphicFramePr>
            <a:graphicFrameLocks noGrp="1"/>
          </p:cNvGraphicFramePr>
          <p:nvPr>
            <p:ph idx="1"/>
            <p:extLst>
              <p:ext uri="{D42A27DB-BD31-4B8C-83A1-F6EECF244321}">
                <p14:modId xmlns:p14="http://schemas.microsoft.com/office/powerpoint/2010/main" val="31320889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403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2B3D-2598-ED19-DD21-72D19D414923}"/>
              </a:ext>
            </a:extLst>
          </p:cNvPr>
          <p:cNvSpPr>
            <a:spLocks noGrp="1"/>
          </p:cNvSpPr>
          <p:nvPr>
            <p:ph type="title"/>
          </p:nvPr>
        </p:nvSpPr>
        <p:spPr/>
        <p:txBody>
          <a:bodyPr/>
          <a:lstStyle/>
          <a:p>
            <a:r>
              <a:rPr lang="en-US" dirty="0"/>
              <a:t>Continuous delivery V/S Continuous Deployment</a:t>
            </a:r>
            <a:endParaRPr lang="en-IN" dirty="0"/>
          </a:p>
        </p:txBody>
      </p:sp>
      <p:pic>
        <p:nvPicPr>
          <p:cNvPr id="5" name="Content Placeholder 4">
            <a:extLst>
              <a:ext uri="{FF2B5EF4-FFF2-40B4-BE49-F238E27FC236}">
                <a16:creationId xmlns:a16="http://schemas.microsoft.com/office/drawing/2014/main" id="{19FA38EB-0132-693C-5F64-07C2F6BDFA46}"/>
              </a:ext>
            </a:extLst>
          </p:cNvPr>
          <p:cNvPicPr>
            <a:picLocks noGrp="1" noChangeAspect="1"/>
          </p:cNvPicPr>
          <p:nvPr>
            <p:ph idx="1"/>
          </p:nvPr>
        </p:nvPicPr>
        <p:blipFill>
          <a:blip r:embed="rId2"/>
          <a:stretch>
            <a:fillRect/>
          </a:stretch>
        </p:blipFill>
        <p:spPr>
          <a:xfrm>
            <a:off x="2187722" y="2133600"/>
            <a:ext cx="8911687" cy="4379742"/>
          </a:xfrm>
        </p:spPr>
      </p:pic>
    </p:spTree>
    <p:extLst>
      <p:ext uri="{BB962C8B-B14F-4D97-AF65-F5344CB8AC3E}">
        <p14:creationId xmlns:p14="http://schemas.microsoft.com/office/powerpoint/2010/main" val="2869525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8" name="Rectangle 307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99188-986D-18C0-9FB4-0BD92474E8BA}"/>
              </a:ext>
            </a:extLst>
          </p:cNvPr>
          <p:cNvSpPr>
            <a:spLocks noGrp="1"/>
          </p:cNvSpPr>
          <p:nvPr>
            <p:ph type="title"/>
          </p:nvPr>
        </p:nvSpPr>
        <p:spPr>
          <a:xfrm>
            <a:off x="838200" y="560881"/>
            <a:ext cx="10706100" cy="1114380"/>
          </a:xfrm>
        </p:spPr>
        <p:txBody>
          <a:bodyPr vert="horz" lIns="91440" tIns="45720" rIns="91440" bIns="45720" rtlCol="0" anchor="b">
            <a:normAutofit/>
          </a:bodyPr>
          <a:lstStyle/>
          <a:p>
            <a:pPr algn="ctr"/>
            <a:r>
              <a:rPr lang="en-US" sz="5200" dirty="0"/>
              <a:t>Working of CI/CD with Jenkins</a:t>
            </a:r>
          </a:p>
        </p:txBody>
      </p:sp>
      <p:pic>
        <p:nvPicPr>
          <p:cNvPr id="3076" name="Picture 4" descr="CI/CD for Kubernetes With Jenkins and Spinnaker - DZone">
            <a:extLst>
              <a:ext uri="{FF2B5EF4-FFF2-40B4-BE49-F238E27FC236}">
                <a16:creationId xmlns:a16="http://schemas.microsoft.com/office/drawing/2014/main" id="{73D1D290-DB80-8B8C-D90D-61641214DA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1825624"/>
            <a:ext cx="10515600" cy="43513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627E40C-EB60-81B4-6974-75D027BA802F}"/>
              </a:ext>
            </a:extLst>
          </p:cNvPr>
          <p:cNvSpPr>
            <a:spLocks noGrp="1"/>
          </p:cNvSpPr>
          <p:nvPr>
            <p:ph idx="1"/>
          </p:nvPr>
        </p:nvSpPr>
        <p:spPr>
          <a:xfrm>
            <a:off x="838200" y="1675261"/>
            <a:ext cx="10706100" cy="5068439"/>
          </a:xfrm>
        </p:spPr>
        <p:txBody>
          <a:bodyPr/>
          <a:lstStyle/>
          <a:p>
            <a:pPr marL="0" indent="0">
              <a:buNone/>
            </a:pPr>
            <a:endParaRPr lang="en-IN" dirty="0"/>
          </a:p>
        </p:txBody>
      </p:sp>
    </p:spTree>
    <p:extLst>
      <p:ext uri="{BB962C8B-B14F-4D97-AF65-F5344CB8AC3E}">
        <p14:creationId xmlns:p14="http://schemas.microsoft.com/office/powerpoint/2010/main" val="377368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70F7D3-88F2-0918-70E3-C04029F3104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Advantages of CI/CD</a:t>
            </a:r>
          </a:p>
        </p:txBody>
      </p:sp>
      <p:pic>
        <p:nvPicPr>
          <p:cNvPr id="5122" name="Picture 2" descr="Introduction to CI/CD Pipelines: Your All-in-One CI/CD Guide 2024">
            <a:extLst>
              <a:ext uri="{FF2B5EF4-FFF2-40B4-BE49-F238E27FC236}">
                <a16:creationId xmlns:a16="http://schemas.microsoft.com/office/drawing/2014/main" id="{A6210DCF-6C9E-02A2-C8F0-AE653A95AA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266487"/>
            <a:ext cx="6780700" cy="432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630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DEEC-4E94-E7EF-4B4C-FA32F918452E}"/>
              </a:ext>
            </a:extLst>
          </p:cNvPr>
          <p:cNvSpPr>
            <a:spLocks noGrp="1"/>
          </p:cNvSpPr>
          <p:nvPr>
            <p:ph type="title"/>
          </p:nvPr>
        </p:nvSpPr>
        <p:spPr/>
        <p:txBody>
          <a:bodyPr/>
          <a:lstStyle/>
          <a:p>
            <a:r>
              <a:rPr lang="en-US" dirty="0"/>
              <a:t>Some Tools used to perform CI/CD</a:t>
            </a:r>
            <a:endParaRPr lang="en-IN" dirty="0"/>
          </a:p>
        </p:txBody>
      </p:sp>
      <p:graphicFrame>
        <p:nvGraphicFramePr>
          <p:cNvPr id="21" name="Content Placeholder 2">
            <a:extLst>
              <a:ext uri="{FF2B5EF4-FFF2-40B4-BE49-F238E27FC236}">
                <a16:creationId xmlns:a16="http://schemas.microsoft.com/office/drawing/2014/main" id="{2CAD3394-2AE0-2424-4C65-BBB5CE6FEA9B}"/>
              </a:ext>
            </a:extLst>
          </p:cNvPr>
          <p:cNvGraphicFramePr>
            <a:graphicFrameLocks noGrp="1"/>
          </p:cNvGraphicFramePr>
          <p:nvPr>
            <p:ph idx="1"/>
          </p:nvPr>
        </p:nvGraphicFramePr>
        <p:xfrm>
          <a:off x="1871002" y="1637679"/>
          <a:ext cx="9284015" cy="4737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6891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EC6A2541-9122-4A37-933F-592D2533C2EC}"/>
              </a:ext>
            </a:extLst>
          </p:cNvPr>
          <p:cNvSpPr>
            <a:spLocks noGrp="1"/>
          </p:cNvSpPr>
          <p:nvPr>
            <p:ph type="title"/>
          </p:nvPr>
        </p:nvSpPr>
        <p:spPr>
          <a:xfrm>
            <a:off x="838200" y="365125"/>
            <a:ext cx="10515600" cy="1325563"/>
          </a:xfrm>
        </p:spPr>
        <p:txBody>
          <a:bodyPr>
            <a:normAutofit/>
          </a:bodyPr>
          <a:lstStyle/>
          <a:p>
            <a:r>
              <a:rPr lang="en-US"/>
              <a:t>                               History</a:t>
            </a:r>
            <a:endParaRPr lang="en-IN" dirty="0"/>
          </a:p>
        </p:txBody>
      </p:sp>
      <p:sp>
        <p:nvSpPr>
          <p:cNvPr id="3" name="Content Placeholder 2">
            <a:extLst>
              <a:ext uri="{FF2B5EF4-FFF2-40B4-BE49-F238E27FC236}">
                <a16:creationId xmlns:a16="http://schemas.microsoft.com/office/drawing/2014/main" id="{C0EFD613-4D79-7F0A-9979-2426834F7780}"/>
              </a:ext>
            </a:extLst>
          </p:cNvPr>
          <p:cNvSpPr>
            <a:spLocks/>
          </p:cNvSpPr>
          <p:nvPr/>
        </p:nvSpPr>
        <p:spPr>
          <a:xfrm>
            <a:off x="1068386" y="2001902"/>
            <a:ext cx="10055228" cy="4160837"/>
          </a:xfrm>
          <a:prstGeom prst="rect">
            <a:avLst/>
          </a:prstGeom>
        </p:spPr>
        <p:txBody>
          <a:bodyPr/>
          <a:lstStyle/>
          <a:p>
            <a:pPr defTabSz="868680">
              <a:spcAft>
                <a:spcPts val="600"/>
              </a:spcAft>
            </a:pPr>
            <a:r>
              <a:rPr lang="en-US" sz="1710" kern="1200">
                <a:solidFill>
                  <a:schemeClr val="tx1"/>
                </a:solidFill>
                <a:latin typeface="+mn-lt"/>
                <a:ea typeface="+mn-ea"/>
                <a:cs typeface="+mn-cs"/>
              </a:rPr>
              <a:t>Before Docker we have Dedicated servers and  VM’S.</a:t>
            </a:r>
          </a:p>
          <a:p>
            <a:pPr defTabSz="868680">
              <a:spcAft>
                <a:spcPts val="600"/>
              </a:spcAft>
            </a:pPr>
            <a:endParaRPr lang="en-US" sz="1710" kern="1200">
              <a:solidFill>
                <a:schemeClr val="tx1"/>
              </a:solidFill>
              <a:latin typeface="+mn-lt"/>
              <a:ea typeface="+mn-ea"/>
              <a:cs typeface="+mn-cs"/>
            </a:endParaRPr>
          </a:p>
          <a:p>
            <a:pPr defTabSz="868680">
              <a:spcAft>
                <a:spcPts val="600"/>
              </a:spcAft>
            </a:pPr>
            <a:r>
              <a:rPr lang="en-US" sz="1710" kern="1200">
                <a:solidFill>
                  <a:schemeClr val="tx1"/>
                </a:solidFill>
                <a:latin typeface="+mn-lt"/>
                <a:ea typeface="+mn-ea"/>
                <a:cs typeface="+mn-cs"/>
              </a:rPr>
              <a:t>In Dedicated server’s</a:t>
            </a:r>
          </a:p>
          <a:p>
            <a:pPr marL="0" indent="0">
              <a:spcAft>
                <a:spcPts val="600"/>
              </a:spcAft>
              <a:buNone/>
            </a:pPr>
            <a:endParaRPr lang="en-US"/>
          </a:p>
        </p:txBody>
      </p:sp>
      <p:sp>
        <p:nvSpPr>
          <p:cNvPr id="7" name="Rectangle 6">
            <a:extLst>
              <a:ext uri="{FF2B5EF4-FFF2-40B4-BE49-F238E27FC236}">
                <a16:creationId xmlns:a16="http://schemas.microsoft.com/office/drawing/2014/main" id="{7BE714C9-1ACB-8418-810F-D1026B6FA844}"/>
              </a:ext>
            </a:extLst>
          </p:cNvPr>
          <p:cNvSpPr/>
          <p:nvPr/>
        </p:nvSpPr>
        <p:spPr>
          <a:xfrm>
            <a:off x="2029070" y="5046217"/>
            <a:ext cx="2457587" cy="7983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rgbClr val="555555"/>
                </a:solidFill>
                <a:latin typeface="+mn-lt"/>
                <a:ea typeface="+mn-ea"/>
                <a:cs typeface="+mn-cs"/>
              </a:rPr>
              <a:t>Physical server no 1</a:t>
            </a:r>
            <a:endParaRPr lang="en-IN"/>
          </a:p>
        </p:txBody>
      </p:sp>
      <p:sp>
        <p:nvSpPr>
          <p:cNvPr id="8" name="Rectangle 7">
            <a:extLst>
              <a:ext uri="{FF2B5EF4-FFF2-40B4-BE49-F238E27FC236}">
                <a16:creationId xmlns:a16="http://schemas.microsoft.com/office/drawing/2014/main" id="{58BAD838-471B-52E1-1514-372861CB26D4}"/>
              </a:ext>
            </a:extLst>
          </p:cNvPr>
          <p:cNvSpPr/>
          <p:nvPr/>
        </p:nvSpPr>
        <p:spPr>
          <a:xfrm>
            <a:off x="2029070" y="3918409"/>
            <a:ext cx="2457588" cy="529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rgbClr val="555555"/>
                </a:solidFill>
                <a:latin typeface="+mn-lt"/>
                <a:ea typeface="+mn-ea"/>
                <a:cs typeface="+mn-cs"/>
              </a:rPr>
              <a:t>Application No 1</a:t>
            </a:r>
            <a:endParaRPr lang="en-IN"/>
          </a:p>
        </p:txBody>
      </p:sp>
      <p:sp>
        <p:nvSpPr>
          <p:cNvPr id="9" name="Rectangle 8">
            <a:extLst>
              <a:ext uri="{FF2B5EF4-FFF2-40B4-BE49-F238E27FC236}">
                <a16:creationId xmlns:a16="http://schemas.microsoft.com/office/drawing/2014/main" id="{BDF7312B-0329-0B7A-48E2-22FD64A8B9A6}"/>
              </a:ext>
            </a:extLst>
          </p:cNvPr>
          <p:cNvSpPr/>
          <p:nvPr/>
        </p:nvSpPr>
        <p:spPr>
          <a:xfrm>
            <a:off x="2029071" y="4577353"/>
            <a:ext cx="2457587" cy="339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rgbClr val="555555"/>
                </a:solidFill>
                <a:latin typeface="+mn-lt"/>
                <a:ea typeface="+mn-ea"/>
                <a:cs typeface="+mn-cs"/>
              </a:rPr>
              <a:t>OS</a:t>
            </a:r>
            <a:endParaRPr lang="en-IN"/>
          </a:p>
        </p:txBody>
      </p:sp>
      <p:sp>
        <p:nvSpPr>
          <p:cNvPr id="17" name="Rectangle 16">
            <a:extLst>
              <a:ext uri="{FF2B5EF4-FFF2-40B4-BE49-F238E27FC236}">
                <a16:creationId xmlns:a16="http://schemas.microsoft.com/office/drawing/2014/main" id="{F8C73A0B-F0FD-E885-1CCA-FC41DF8A9B35}"/>
              </a:ext>
            </a:extLst>
          </p:cNvPr>
          <p:cNvSpPr/>
          <p:nvPr/>
        </p:nvSpPr>
        <p:spPr>
          <a:xfrm>
            <a:off x="5754635" y="3918409"/>
            <a:ext cx="2457588" cy="675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rgbClr val="555555"/>
                </a:solidFill>
                <a:latin typeface="+mn-lt"/>
                <a:ea typeface="+mn-ea"/>
                <a:cs typeface="+mn-cs"/>
              </a:rPr>
              <a:t>Application No 2</a:t>
            </a:r>
            <a:endParaRPr lang="en-IN"/>
          </a:p>
        </p:txBody>
      </p:sp>
      <p:sp>
        <p:nvSpPr>
          <p:cNvPr id="18" name="Rectangle 17">
            <a:extLst>
              <a:ext uri="{FF2B5EF4-FFF2-40B4-BE49-F238E27FC236}">
                <a16:creationId xmlns:a16="http://schemas.microsoft.com/office/drawing/2014/main" id="{75F47450-249B-D846-C7AC-7EE44D02EAB8}"/>
              </a:ext>
            </a:extLst>
          </p:cNvPr>
          <p:cNvSpPr/>
          <p:nvPr/>
        </p:nvSpPr>
        <p:spPr>
          <a:xfrm>
            <a:off x="5754634" y="4723081"/>
            <a:ext cx="2457588" cy="339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rgbClr val="555555"/>
                </a:solidFill>
                <a:latin typeface="+mn-lt"/>
                <a:ea typeface="+mn-ea"/>
                <a:cs typeface="+mn-cs"/>
              </a:rPr>
              <a:t>OS</a:t>
            </a:r>
            <a:endParaRPr lang="en-IN"/>
          </a:p>
        </p:txBody>
      </p:sp>
      <p:sp>
        <p:nvSpPr>
          <p:cNvPr id="19" name="Rectangle 18">
            <a:extLst>
              <a:ext uri="{FF2B5EF4-FFF2-40B4-BE49-F238E27FC236}">
                <a16:creationId xmlns:a16="http://schemas.microsoft.com/office/drawing/2014/main" id="{45F06EAB-3114-2F00-5CA2-38B22C9DBB8C}"/>
              </a:ext>
            </a:extLst>
          </p:cNvPr>
          <p:cNvSpPr/>
          <p:nvPr/>
        </p:nvSpPr>
        <p:spPr>
          <a:xfrm>
            <a:off x="5754633" y="5191945"/>
            <a:ext cx="2457588" cy="7983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rgbClr val="555555"/>
                </a:solidFill>
                <a:latin typeface="+mn-lt"/>
                <a:ea typeface="+mn-ea"/>
                <a:cs typeface="+mn-cs"/>
              </a:rPr>
              <a:t>Physical server no2</a:t>
            </a:r>
            <a:endParaRPr lang="en-IN"/>
          </a:p>
        </p:txBody>
      </p:sp>
    </p:spTree>
    <p:extLst>
      <p:ext uri="{BB962C8B-B14F-4D97-AF65-F5344CB8AC3E}">
        <p14:creationId xmlns:p14="http://schemas.microsoft.com/office/powerpoint/2010/main" val="2840971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Phases Of Agile Software Development Life Cycle &amp; Workflow And Project  Management">
            <a:extLst>
              <a:ext uri="{FF2B5EF4-FFF2-40B4-BE49-F238E27FC236}">
                <a16:creationId xmlns:a16="http://schemas.microsoft.com/office/drawing/2014/main" id="{A63EDF42-6352-1D70-97DF-2A94DF107D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618978"/>
            <a:ext cx="10515600" cy="520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34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A2EEC-5596-6A8F-6803-2A77F2989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In Virtual machines</a:t>
            </a:r>
          </a:p>
        </p:txBody>
      </p:sp>
      <p:pic>
        <p:nvPicPr>
          <p:cNvPr id="4" name="Content Placeholder 3">
            <a:extLst>
              <a:ext uri="{FF2B5EF4-FFF2-40B4-BE49-F238E27FC236}">
                <a16:creationId xmlns:a16="http://schemas.microsoft.com/office/drawing/2014/main" id="{8C158815-1269-9360-17BD-E7D0672D4809}"/>
              </a:ext>
            </a:extLst>
          </p:cNvPr>
          <p:cNvPicPr>
            <a:picLocks noGrp="1" noChangeAspect="1"/>
          </p:cNvPicPr>
          <p:nvPr>
            <p:ph idx="1"/>
          </p:nvPr>
        </p:nvPicPr>
        <p:blipFill>
          <a:blip r:embed="rId2"/>
          <a:stretch>
            <a:fillRect/>
          </a:stretch>
        </p:blipFill>
        <p:spPr>
          <a:xfrm>
            <a:off x="6222913" y="643466"/>
            <a:ext cx="3889505" cy="5568739"/>
          </a:xfrm>
          <a:prstGeom prst="rect">
            <a:avLst/>
          </a:prstGeom>
        </p:spPr>
      </p:pic>
    </p:spTree>
    <p:extLst>
      <p:ext uri="{BB962C8B-B14F-4D97-AF65-F5344CB8AC3E}">
        <p14:creationId xmlns:p14="http://schemas.microsoft.com/office/powerpoint/2010/main" val="2198302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range coloured pencil standing out from the crowd of black pencils">
            <a:extLst>
              <a:ext uri="{FF2B5EF4-FFF2-40B4-BE49-F238E27FC236}">
                <a16:creationId xmlns:a16="http://schemas.microsoft.com/office/drawing/2014/main" id="{2BDC8D1C-0043-8B59-EEE7-63309E76AEA0}"/>
              </a:ext>
            </a:extLst>
          </p:cNvPr>
          <p:cNvPicPr>
            <a:picLocks noChangeAspect="1"/>
          </p:cNvPicPr>
          <p:nvPr/>
        </p:nvPicPr>
        <p:blipFill rotWithShape="1">
          <a:blip r:embed="rId2"/>
          <a:srcRect l="7184" r="41613"/>
          <a:stretch/>
        </p:blipFill>
        <p:spPr>
          <a:xfrm>
            <a:off x="-9527" y="3725"/>
            <a:ext cx="5846165" cy="6850548"/>
          </a:xfrm>
          <a:prstGeom prst="rect">
            <a:avLst/>
          </a:prstGeom>
        </p:spPr>
      </p:pic>
      <p:grpSp>
        <p:nvGrpSpPr>
          <p:cNvPr id="11" name="Group 10">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29" name="Freeform: Shape 28">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5" name="Freeform: Shape 14">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31">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911D9A03-125E-EC5E-EF8F-D81E3E77B54B}"/>
              </a:ext>
            </a:extLst>
          </p:cNvPr>
          <p:cNvSpPr>
            <a:spLocks noGrp="1"/>
          </p:cNvSpPr>
          <p:nvPr>
            <p:ph type="title"/>
          </p:nvPr>
        </p:nvSpPr>
        <p:spPr>
          <a:xfrm>
            <a:off x="6094105" y="802955"/>
            <a:ext cx="4977976" cy="1454051"/>
          </a:xfrm>
        </p:spPr>
        <p:txBody>
          <a:bodyPr anchor="b">
            <a:normAutofit/>
          </a:bodyPr>
          <a:lstStyle/>
          <a:p>
            <a:r>
              <a:rPr lang="en-US" sz="3600">
                <a:solidFill>
                  <a:schemeClr val="tx2"/>
                </a:solidFill>
              </a:rPr>
              <a:t>Disadvantages</a:t>
            </a:r>
            <a:endParaRPr lang="en-IN" sz="3600">
              <a:solidFill>
                <a:schemeClr val="tx2"/>
              </a:solidFill>
            </a:endParaRPr>
          </a:p>
        </p:txBody>
      </p:sp>
      <p:sp>
        <p:nvSpPr>
          <p:cNvPr id="3" name="Content Placeholder 2">
            <a:extLst>
              <a:ext uri="{FF2B5EF4-FFF2-40B4-BE49-F238E27FC236}">
                <a16:creationId xmlns:a16="http://schemas.microsoft.com/office/drawing/2014/main" id="{B3C9CB3B-30F9-2CB7-D0D1-C7F7E551079A}"/>
              </a:ext>
            </a:extLst>
          </p:cNvPr>
          <p:cNvSpPr>
            <a:spLocks noGrp="1"/>
          </p:cNvSpPr>
          <p:nvPr>
            <p:ph idx="1"/>
          </p:nvPr>
        </p:nvSpPr>
        <p:spPr>
          <a:xfrm>
            <a:off x="6090574" y="2415756"/>
            <a:ext cx="4977578" cy="3639289"/>
          </a:xfrm>
        </p:spPr>
        <p:txBody>
          <a:bodyPr anchor="ctr">
            <a:normAutofit/>
          </a:bodyPr>
          <a:lstStyle/>
          <a:p>
            <a:r>
              <a:rPr lang="en-US" sz="1800" dirty="0">
                <a:solidFill>
                  <a:schemeClr val="tx2"/>
                </a:solidFill>
              </a:rPr>
              <a:t>Unnecessary installing operating system multiple times and memory get wasted.</a:t>
            </a:r>
          </a:p>
          <a:p>
            <a:r>
              <a:rPr lang="en-US" sz="1800" dirty="0">
                <a:solidFill>
                  <a:schemeClr val="tx2"/>
                </a:solidFill>
              </a:rPr>
              <a:t>Using multiple resources  and doesn’t support Automatic control system.</a:t>
            </a:r>
          </a:p>
          <a:p>
            <a:r>
              <a:rPr lang="en-IN" sz="1800" dirty="0">
                <a:solidFill>
                  <a:schemeClr val="tx2"/>
                </a:solidFill>
              </a:rPr>
              <a:t>Compatibility code issues in Different Environment.</a:t>
            </a:r>
          </a:p>
          <a:p>
            <a:r>
              <a:rPr lang="en-IN" sz="1800" dirty="0">
                <a:solidFill>
                  <a:schemeClr val="tx2"/>
                </a:solidFill>
              </a:rPr>
              <a:t> To overcome above draw backs we going Docker.</a:t>
            </a:r>
          </a:p>
        </p:txBody>
      </p:sp>
    </p:spTree>
    <p:extLst>
      <p:ext uri="{BB962C8B-B14F-4D97-AF65-F5344CB8AC3E}">
        <p14:creationId xmlns:p14="http://schemas.microsoft.com/office/powerpoint/2010/main" val="1369019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4"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8"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FD63AAF0-7954-D9D8-CFB8-8CC572F19A5E}"/>
              </a:ext>
            </a:extLst>
          </p:cNvPr>
          <p:cNvPicPr>
            <a:picLocks noChangeAspect="1"/>
          </p:cNvPicPr>
          <p:nvPr/>
        </p:nvPicPr>
        <p:blipFill>
          <a:blip r:embed="rId2"/>
          <a:stretch>
            <a:fillRect/>
          </a:stretch>
        </p:blipFill>
        <p:spPr>
          <a:xfrm>
            <a:off x="7228509" y="819015"/>
            <a:ext cx="3468969" cy="5196653"/>
          </a:xfrm>
          <a:prstGeom prst="rect">
            <a:avLst/>
          </a:prstGeom>
        </p:spPr>
      </p:pic>
      <p:grpSp>
        <p:nvGrpSpPr>
          <p:cNvPr id="21" name="Group 2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2" name="Freeform: Shape 2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597FB07-1604-2082-B91E-AFCFECBE8F03}"/>
              </a:ext>
            </a:extLst>
          </p:cNvPr>
          <p:cNvSpPr>
            <a:spLocks noGrp="1"/>
          </p:cNvSpPr>
          <p:nvPr>
            <p:ph type="title"/>
          </p:nvPr>
        </p:nvSpPr>
        <p:spPr>
          <a:xfrm>
            <a:off x="1014985" y="819015"/>
            <a:ext cx="5501548" cy="2353362"/>
          </a:xfrm>
        </p:spPr>
        <p:txBody>
          <a:bodyPr anchor="b">
            <a:normAutofit/>
          </a:bodyPr>
          <a:lstStyle/>
          <a:p>
            <a:r>
              <a:rPr lang="en-US" sz="4800">
                <a:solidFill>
                  <a:schemeClr val="bg1"/>
                </a:solidFill>
              </a:rPr>
              <a:t>                        What is Docker </a:t>
            </a:r>
            <a:endParaRPr lang="en-IN" sz="4800">
              <a:solidFill>
                <a:schemeClr val="bg1"/>
              </a:solidFill>
            </a:endParaRPr>
          </a:p>
        </p:txBody>
      </p:sp>
      <p:sp>
        <p:nvSpPr>
          <p:cNvPr id="3" name="Content Placeholder 2">
            <a:extLst>
              <a:ext uri="{FF2B5EF4-FFF2-40B4-BE49-F238E27FC236}">
                <a16:creationId xmlns:a16="http://schemas.microsoft.com/office/drawing/2014/main" id="{8172C8B0-F9E9-8864-1539-AB43D9D5CA2A}"/>
              </a:ext>
            </a:extLst>
          </p:cNvPr>
          <p:cNvSpPr>
            <a:spLocks noGrp="1"/>
          </p:cNvSpPr>
          <p:nvPr>
            <p:ph idx="1"/>
          </p:nvPr>
        </p:nvSpPr>
        <p:spPr>
          <a:xfrm>
            <a:off x="1014985" y="3442089"/>
            <a:ext cx="5501548" cy="2573579"/>
          </a:xfrm>
        </p:spPr>
        <p:txBody>
          <a:bodyPr anchor="t">
            <a:normAutofit/>
          </a:bodyPr>
          <a:lstStyle/>
          <a:p>
            <a:r>
              <a:rPr lang="en-IN" sz="1800">
                <a:solidFill>
                  <a:schemeClr val="bg1"/>
                </a:solidFill>
                <a:effectLst/>
                <a:latin typeface="Segoe UI" panose="020B0502040204020203" pitchFamily="34" charset="0"/>
                <a:ea typeface="Calibri" panose="020F0502020204030204" pitchFamily="34" charset="0"/>
              </a:rPr>
              <a:t>Docker is a platform that enables developers to automate the deployment of applications inside lightweight, portable containers.</a:t>
            </a:r>
          </a:p>
          <a:p>
            <a:r>
              <a:rPr lang="en-IN" sz="1800">
                <a:solidFill>
                  <a:schemeClr val="bg1"/>
                </a:solidFill>
                <a:latin typeface="Segoe UI" panose="020B0502040204020203" pitchFamily="34" charset="0"/>
                <a:ea typeface="Calibri" panose="020F0502020204030204" pitchFamily="34" charset="0"/>
              </a:rPr>
              <a:t>It operate on Alpine Linux os, which is of 5MB size, This is the smallest operating system in world.</a:t>
            </a:r>
            <a:endParaRPr lang="en-IN" sz="1800">
              <a:solidFill>
                <a:schemeClr val="bg1"/>
              </a:solidFill>
              <a:effectLst/>
              <a:latin typeface="Segoe UI" panose="020B0502040204020203" pitchFamily="34" charset="0"/>
              <a:ea typeface="Calibri" panose="020F0502020204030204" pitchFamily="34" charset="0"/>
            </a:endParaRPr>
          </a:p>
          <a:p>
            <a:pPr marL="0" indent="0">
              <a:buNone/>
            </a:pPr>
            <a:endParaRPr lang="en-IN" sz="1800" b="1">
              <a:solidFill>
                <a:schemeClr val="bg1"/>
              </a:solidFill>
            </a:endParaRPr>
          </a:p>
        </p:txBody>
      </p:sp>
    </p:spTree>
    <p:extLst>
      <p:ext uri="{BB962C8B-B14F-4D97-AF65-F5344CB8AC3E}">
        <p14:creationId xmlns:p14="http://schemas.microsoft.com/office/powerpoint/2010/main" val="1588288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5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9E268-BACD-E188-12E1-5775B808EF7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VM’S VS Docker.</a:t>
            </a:r>
          </a:p>
        </p:txBody>
      </p:sp>
      <p:pic>
        <p:nvPicPr>
          <p:cNvPr id="8" name="Content Placeholder 4">
            <a:extLst>
              <a:ext uri="{FF2B5EF4-FFF2-40B4-BE49-F238E27FC236}">
                <a16:creationId xmlns:a16="http://schemas.microsoft.com/office/drawing/2014/main" id="{CC42E01F-0DD9-ED92-827D-B5102DEEEA09}"/>
              </a:ext>
            </a:extLst>
          </p:cNvPr>
          <p:cNvPicPr>
            <a:picLocks noGrp="1" noChangeAspect="1"/>
          </p:cNvPicPr>
          <p:nvPr>
            <p:ph idx="1"/>
          </p:nvPr>
        </p:nvPicPr>
        <p:blipFill>
          <a:blip r:embed="rId2"/>
          <a:stretch>
            <a:fillRect/>
          </a:stretch>
        </p:blipFill>
        <p:spPr>
          <a:xfrm>
            <a:off x="4388629" y="961812"/>
            <a:ext cx="6488141" cy="4930987"/>
          </a:xfrm>
          <a:prstGeom prst="rect">
            <a:avLst/>
          </a:prstGeom>
        </p:spPr>
      </p:pic>
    </p:spTree>
    <p:extLst>
      <p:ext uri="{BB962C8B-B14F-4D97-AF65-F5344CB8AC3E}">
        <p14:creationId xmlns:p14="http://schemas.microsoft.com/office/powerpoint/2010/main" val="131994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47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CC460-2014-33FC-E07A-608922D2A54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How does Docker work</a:t>
            </a:r>
          </a:p>
        </p:txBody>
      </p:sp>
      <p:pic>
        <p:nvPicPr>
          <p:cNvPr id="1026" name="Picture 2" descr="How Docker works internally? Magic Behind Containerization | by Soma |  Javarevisited | Medium">
            <a:extLst>
              <a:ext uri="{FF2B5EF4-FFF2-40B4-BE49-F238E27FC236}">
                <a16:creationId xmlns:a16="http://schemas.microsoft.com/office/drawing/2014/main" id="{0B8292F9-C605-CA79-F56D-A5E263E48B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16036" y="1405625"/>
            <a:ext cx="7935884" cy="431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081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767791-5A6A-CC5B-3115-26C59ED33D62}"/>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972460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F610D5-AC0C-8C37-CAE6-073585DB6FAE}"/>
              </a:ext>
            </a:extLst>
          </p:cNvPr>
          <p:cNvSpPr>
            <a:spLocks noGrp="1"/>
          </p:cNvSpPr>
          <p:nvPr>
            <p:ph type="title"/>
          </p:nvPr>
        </p:nvSpPr>
        <p:spPr>
          <a:xfrm>
            <a:off x="1171074" y="1396686"/>
            <a:ext cx="3240506" cy="4064628"/>
          </a:xfrm>
        </p:spPr>
        <p:txBody>
          <a:bodyPr>
            <a:normAutofit/>
          </a:bodyPr>
          <a:lstStyle/>
          <a:p>
            <a:r>
              <a:rPr lang="en-US">
                <a:solidFill>
                  <a:srgbClr val="FFFFFF"/>
                </a:solidFill>
              </a:rPr>
              <a:t>                 What is Kubernetes</a:t>
            </a:r>
            <a:endParaRPr lang="en-IN">
              <a:solidFill>
                <a:srgbClr val="FFFFFF"/>
              </a:solidFill>
            </a:endParaRPr>
          </a:p>
        </p:txBody>
      </p:sp>
      <p:sp>
        <p:nvSpPr>
          <p:cNvPr id="31" name="Arc 3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7EA5101-85D7-8E34-DBBF-63512C8C6C04}"/>
              </a:ext>
            </a:extLst>
          </p:cNvPr>
          <p:cNvSpPr>
            <a:spLocks noGrp="1"/>
          </p:cNvSpPr>
          <p:nvPr>
            <p:ph idx="1"/>
          </p:nvPr>
        </p:nvSpPr>
        <p:spPr>
          <a:xfrm>
            <a:off x="5370153" y="1526033"/>
            <a:ext cx="5536397" cy="3935281"/>
          </a:xfrm>
        </p:spPr>
        <p:txBody>
          <a:bodyPr>
            <a:normAutofit/>
          </a:bodyPr>
          <a:lstStyle/>
          <a:p>
            <a:r>
              <a:rPr lang="en-US" b="0" i="0">
                <a:effectLst/>
                <a:latin typeface="Söhne"/>
              </a:rPr>
              <a:t>Kubernetes, often abbreviated as K8s, is an open-source container orchestration platform that automates the deployment, scaling, and management of containerized applications.</a:t>
            </a:r>
          </a:p>
          <a:p>
            <a:pPr marL="0" indent="0">
              <a:buNone/>
            </a:pPr>
            <a:endParaRPr lang="en-IN"/>
          </a:p>
        </p:txBody>
      </p:sp>
    </p:spTree>
    <p:extLst>
      <p:ext uri="{BB962C8B-B14F-4D97-AF65-F5344CB8AC3E}">
        <p14:creationId xmlns:p14="http://schemas.microsoft.com/office/powerpoint/2010/main" val="2768028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9F452BD-F79E-FEAF-BF29-0C34EE86B940}"/>
              </a:ext>
            </a:extLst>
          </p:cNvPr>
          <p:cNvSpPr>
            <a:spLocks noGrp="1"/>
          </p:cNvSpPr>
          <p:nvPr>
            <p:ph type="title"/>
          </p:nvPr>
        </p:nvSpPr>
        <p:spPr>
          <a:xfrm>
            <a:off x="804672" y="457200"/>
            <a:ext cx="10579608" cy="1188720"/>
          </a:xfrm>
        </p:spPr>
        <p:txBody>
          <a:bodyPr>
            <a:normAutofit/>
          </a:bodyPr>
          <a:lstStyle/>
          <a:p>
            <a:r>
              <a:rPr lang="en-US" sz="4000">
                <a:solidFill>
                  <a:schemeClr val="tx2"/>
                </a:solidFill>
              </a:rPr>
              <a:t>Operation it can perform.</a:t>
            </a:r>
            <a:endParaRPr lang="en-IN" sz="4000">
              <a:solidFill>
                <a:schemeClr val="tx2"/>
              </a:solidFill>
            </a:endParaRP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4F9FE197-AFA2-B327-F75D-A6BF1E1D3E93}"/>
              </a:ext>
            </a:extLst>
          </p:cNvPr>
          <p:cNvGraphicFramePr>
            <a:graphicFrameLocks noGrp="1"/>
          </p:cNvGraphicFramePr>
          <p:nvPr>
            <p:ph idx="1"/>
            <p:extLst>
              <p:ext uri="{D42A27DB-BD31-4B8C-83A1-F6EECF244321}">
                <p14:modId xmlns:p14="http://schemas.microsoft.com/office/powerpoint/2010/main" val="1999303390"/>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6479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16557-1B4A-EC00-A0AF-D811EA3E0EF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How does Kubernetes work.</a:t>
            </a:r>
          </a:p>
        </p:txBody>
      </p:sp>
      <p:pic>
        <p:nvPicPr>
          <p:cNvPr id="7" name="Content Placeholder 6">
            <a:extLst>
              <a:ext uri="{FF2B5EF4-FFF2-40B4-BE49-F238E27FC236}">
                <a16:creationId xmlns:a16="http://schemas.microsoft.com/office/drawing/2014/main" id="{FA3FC0F9-7258-CB59-7F2A-88C1E1D2EAF9}"/>
              </a:ext>
            </a:extLst>
          </p:cNvPr>
          <p:cNvPicPr>
            <a:picLocks noGrp="1" noChangeAspect="1"/>
          </p:cNvPicPr>
          <p:nvPr>
            <p:ph idx="1"/>
          </p:nvPr>
        </p:nvPicPr>
        <p:blipFill>
          <a:blip r:embed="rId2"/>
          <a:stretch>
            <a:fillRect/>
          </a:stretch>
        </p:blipFill>
        <p:spPr>
          <a:xfrm>
            <a:off x="4220251" y="961812"/>
            <a:ext cx="6824896" cy="4930987"/>
          </a:xfrm>
          <a:prstGeom prst="rect">
            <a:avLst/>
          </a:prstGeom>
        </p:spPr>
      </p:pic>
    </p:spTree>
    <p:extLst>
      <p:ext uri="{BB962C8B-B14F-4D97-AF65-F5344CB8AC3E}">
        <p14:creationId xmlns:p14="http://schemas.microsoft.com/office/powerpoint/2010/main" val="3810300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89B3EEF-320E-4018-5EAF-D9BAF539ECEC}"/>
              </a:ext>
            </a:extLst>
          </p:cNvPr>
          <p:cNvPicPr>
            <a:picLocks noGrp="1" noChangeAspect="1"/>
          </p:cNvPicPr>
          <p:nvPr>
            <p:ph idx="1"/>
          </p:nvPr>
        </p:nvPicPr>
        <p:blipFill>
          <a:blip r:embed="rId2"/>
          <a:stretch>
            <a:fillRect/>
          </a:stretch>
        </p:blipFill>
        <p:spPr>
          <a:xfrm>
            <a:off x="2761072" y="643467"/>
            <a:ext cx="666985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680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9690808-2C8C-34CF-5FD6-2B80BB010280}"/>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i="0" u="none" strike="noStrike" kern="1200" dirty="0">
                <a:solidFill>
                  <a:srgbClr val="FFFFFF"/>
                </a:solidFill>
                <a:effectLst/>
                <a:latin typeface="+mj-lt"/>
                <a:ea typeface="+mj-ea"/>
                <a:cs typeface="+mj-cs"/>
              </a:rPr>
              <a:t>Challenges in Traditional Siloed Approaches</a:t>
            </a:r>
            <a:endParaRPr lang="en-US" sz="4000" kern="1200" dirty="0">
              <a:solidFill>
                <a:srgbClr val="FFFFFF"/>
              </a:solidFill>
              <a:latin typeface="+mj-lt"/>
              <a:ea typeface="+mj-ea"/>
              <a:cs typeface="+mj-cs"/>
            </a:endParaRPr>
          </a:p>
        </p:txBody>
      </p:sp>
      <p:graphicFrame>
        <p:nvGraphicFramePr>
          <p:cNvPr id="22" name="Content Placeholder 2">
            <a:extLst>
              <a:ext uri="{FF2B5EF4-FFF2-40B4-BE49-F238E27FC236}">
                <a16:creationId xmlns:a16="http://schemas.microsoft.com/office/drawing/2014/main" id="{0E0C0519-3C64-18F4-5F15-15BE96E6BA4D}"/>
              </a:ext>
            </a:extLst>
          </p:cNvPr>
          <p:cNvGraphicFramePr>
            <a:graphicFrameLocks noGrp="1"/>
          </p:cNvGraphicFramePr>
          <p:nvPr>
            <p:ph idx="1"/>
            <p:extLst>
              <p:ext uri="{D42A27DB-BD31-4B8C-83A1-F6EECF244321}">
                <p14:modId xmlns:p14="http://schemas.microsoft.com/office/powerpoint/2010/main" val="408367729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9785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197D8-B730-D9C5-13B0-C4EE8C8A8E12}"/>
              </a:ext>
            </a:extLst>
          </p:cNvPr>
          <p:cNvSpPr>
            <a:spLocks noGrp="1"/>
          </p:cNvSpPr>
          <p:nvPr>
            <p:ph type="title"/>
          </p:nvPr>
        </p:nvSpPr>
        <p:spPr>
          <a:xfrm>
            <a:off x="838199" y="537883"/>
            <a:ext cx="4783697" cy="1942810"/>
          </a:xfrm>
        </p:spPr>
        <p:txBody>
          <a:bodyPr anchor="b">
            <a:normAutofit/>
          </a:bodyPr>
          <a:lstStyle/>
          <a:p>
            <a:r>
              <a:rPr lang="en-US" sz="4000" b="1">
                <a:latin typeface="Calibri"/>
                <a:cs typeface="Calibri Light"/>
              </a:rPr>
              <a:t>Continuous Testing</a:t>
            </a:r>
            <a:endParaRPr lang="en-US" sz="4000" b="1">
              <a:latin typeface="Calibri"/>
              <a:cs typeface="Calibri"/>
            </a:endParaRPr>
          </a:p>
        </p:txBody>
      </p:sp>
      <p:sp>
        <p:nvSpPr>
          <p:cNvPr id="3" name="Content Placeholder 2">
            <a:extLst>
              <a:ext uri="{FF2B5EF4-FFF2-40B4-BE49-F238E27FC236}">
                <a16:creationId xmlns:a16="http://schemas.microsoft.com/office/drawing/2014/main" id="{27A189BE-CE17-D07B-655C-8CF56AE38279}"/>
              </a:ext>
            </a:extLst>
          </p:cNvPr>
          <p:cNvSpPr>
            <a:spLocks noGrp="1"/>
          </p:cNvSpPr>
          <p:nvPr>
            <p:ph idx="1"/>
          </p:nvPr>
        </p:nvSpPr>
        <p:spPr>
          <a:xfrm>
            <a:off x="838199" y="2686323"/>
            <a:ext cx="4783697" cy="3433583"/>
          </a:xfrm>
        </p:spPr>
        <p:txBody>
          <a:bodyPr vert="horz" lIns="91440" tIns="45720" rIns="91440" bIns="45720" rtlCol="0">
            <a:normAutofit/>
          </a:bodyPr>
          <a:lstStyle/>
          <a:p>
            <a:pPr marL="0" indent="0">
              <a:buNone/>
            </a:pPr>
            <a:r>
              <a:rPr lang="en-US" sz="2000">
                <a:ea typeface="+mn-lt"/>
                <a:cs typeface="+mn-lt"/>
              </a:rPr>
              <a:t>This phase focuses on automated testing of the developer-pushed application. The integration tool receives the message in the event of an error, and it tells the developer of the problem. The notification is forwarded to the integration tool, which sends the build to the production server, if the test was successful.</a:t>
            </a:r>
            <a:endParaRPr lang="en-US" sz="2000"/>
          </a:p>
        </p:txBody>
      </p:sp>
      <p:pic>
        <p:nvPicPr>
          <p:cNvPr id="5" name="Picture 4" descr="Continuous Testing |Professionalqa.com">
            <a:extLst>
              <a:ext uri="{FF2B5EF4-FFF2-40B4-BE49-F238E27FC236}">
                <a16:creationId xmlns:a16="http://schemas.microsoft.com/office/drawing/2014/main" id="{2C99490F-AE48-1B95-8CF7-0C6CFBC60211}"/>
              </a:ext>
            </a:extLst>
          </p:cNvPr>
          <p:cNvPicPr>
            <a:picLocks noChangeAspect="1"/>
          </p:cNvPicPr>
          <p:nvPr/>
        </p:nvPicPr>
        <p:blipFill>
          <a:blip r:embed="rId2"/>
          <a:stretch>
            <a:fillRect/>
          </a:stretch>
        </p:blipFill>
        <p:spPr>
          <a:xfrm>
            <a:off x="5988424" y="646206"/>
            <a:ext cx="5365375" cy="5365375"/>
          </a:xfrm>
          <a:prstGeom prst="rect">
            <a:avLst/>
          </a:prstGeom>
        </p:spPr>
      </p:pic>
    </p:spTree>
    <p:extLst>
      <p:ext uri="{BB962C8B-B14F-4D97-AF65-F5344CB8AC3E}">
        <p14:creationId xmlns:p14="http://schemas.microsoft.com/office/powerpoint/2010/main" val="2320839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ED4222-C607-E7AF-980A-C75EAA731D37}"/>
              </a:ext>
            </a:extLst>
          </p:cNvPr>
          <p:cNvSpPr>
            <a:spLocks noGrp="1"/>
          </p:cNvSpPr>
          <p:nvPr>
            <p:ph type="title"/>
          </p:nvPr>
        </p:nvSpPr>
        <p:spPr>
          <a:xfrm>
            <a:off x="710388" y="891540"/>
            <a:ext cx="5224523" cy="1578308"/>
          </a:xfrm>
        </p:spPr>
        <p:txBody>
          <a:bodyPr>
            <a:normAutofit/>
          </a:bodyPr>
          <a:lstStyle/>
          <a:p>
            <a:r>
              <a:rPr lang="en-US" sz="4000" b="1" dirty="0">
                <a:latin typeface="Calibri"/>
                <a:cs typeface="Calibri Light"/>
              </a:rPr>
              <a:t>Continuous Monitoring</a:t>
            </a:r>
            <a:endParaRPr lang="en-US" sz="4000" b="1" dirty="0">
              <a:latin typeface="Calibri"/>
              <a:cs typeface="Calibri"/>
            </a:endParaRPr>
          </a:p>
        </p:txBody>
      </p:sp>
      <p:sp>
        <p:nvSpPr>
          <p:cNvPr id="3" name="Content Placeholder 2">
            <a:extLst>
              <a:ext uri="{FF2B5EF4-FFF2-40B4-BE49-F238E27FC236}">
                <a16:creationId xmlns:a16="http://schemas.microsoft.com/office/drawing/2014/main" id="{2AD59BA2-A767-2ACE-604B-56977D13DE91}"/>
              </a:ext>
            </a:extLst>
          </p:cNvPr>
          <p:cNvSpPr>
            <a:spLocks noGrp="1"/>
          </p:cNvSpPr>
          <p:nvPr>
            <p:ph idx="1"/>
          </p:nvPr>
        </p:nvSpPr>
        <p:spPr>
          <a:xfrm>
            <a:off x="710390" y="2630161"/>
            <a:ext cx="5224521" cy="3332489"/>
          </a:xfrm>
        </p:spPr>
        <p:txBody>
          <a:bodyPr vert="horz" lIns="91440" tIns="45720" rIns="91440" bIns="45720" rtlCol="0">
            <a:normAutofit/>
          </a:bodyPr>
          <a:lstStyle/>
          <a:p>
            <a:pPr marL="0" indent="0">
              <a:buNone/>
            </a:pPr>
            <a:r>
              <a:rPr lang="en-US" sz="2000" dirty="0">
                <a:ea typeface="+mn-lt"/>
                <a:cs typeface="+mn-lt"/>
              </a:rPr>
              <a:t>The stage continuously monitors the deployed application for bugs or crashes. It can also be setup to collect user feedback. The collected data is then sent to the developers to improve the application</a:t>
            </a:r>
            <a:endParaRPr lang="en-US" sz="2000" dirty="0">
              <a:cs typeface="Calibri"/>
            </a:endParaRPr>
          </a:p>
        </p:txBody>
      </p:sp>
      <p:pic>
        <p:nvPicPr>
          <p:cNvPr id="4" name="Picture 3" descr="A computer screen showing graphs and charts&#10;&#10;Description automatically generated">
            <a:extLst>
              <a:ext uri="{FF2B5EF4-FFF2-40B4-BE49-F238E27FC236}">
                <a16:creationId xmlns:a16="http://schemas.microsoft.com/office/drawing/2014/main" id="{7F445488-6368-DD07-45E1-A31CC417D83B}"/>
              </a:ext>
            </a:extLst>
          </p:cNvPr>
          <p:cNvPicPr>
            <a:picLocks noChangeAspect="1"/>
          </p:cNvPicPr>
          <p:nvPr/>
        </p:nvPicPr>
        <p:blipFill rotWithShape="1">
          <a:blip r:embed="rId2"/>
          <a:srcRect r="5082"/>
          <a:stretch/>
        </p:blipFill>
        <p:spPr>
          <a:xfrm>
            <a:off x="6415922" y="891540"/>
            <a:ext cx="5776079" cy="507111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523209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FAD2-1317-D314-BEA0-64A14A4B7C42}"/>
              </a:ext>
            </a:extLst>
          </p:cNvPr>
          <p:cNvSpPr>
            <a:spLocks noGrp="1"/>
          </p:cNvSpPr>
          <p:nvPr>
            <p:ph type="title"/>
          </p:nvPr>
        </p:nvSpPr>
        <p:spPr/>
        <p:txBody>
          <a:bodyPr/>
          <a:lstStyle/>
          <a:p>
            <a:r>
              <a:rPr lang="en-US" dirty="0"/>
              <a:t>Integrating Agile with Devops</a:t>
            </a:r>
            <a:endParaRPr lang="en-IN" dirty="0"/>
          </a:p>
        </p:txBody>
      </p:sp>
      <p:pic>
        <p:nvPicPr>
          <p:cNvPr id="9222" name="Picture 6" descr="Agile DevOps">
            <a:extLst>
              <a:ext uri="{FF2B5EF4-FFF2-40B4-BE49-F238E27FC236}">
                <a16:creationId xmlns:a16="http://schemas.microsoft.com/office/drawing/2014/main" id="{8A76569A-3D3C-345F-7ECC-6EC3B4C3E4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6473" y="1825625"/>
            <a:ext cx="10709563" cy="481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96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Question mark on green pastel background">
            <a:extLst>
              <a:ext uri="{FF2B5EF4-FFF2-40B4-BE49-F238E27FC236}">
                <a16:creationId xmlns:a16="http://schemas.microsoft.com/office/drawing/2014/main" id="{EBA377DB-30BC-F585-89AD-8096583E2831}"/>
              </a:ext>
            </a:extLst>
          </p:cNvPr>
          <p:cNvPicPr>
            <a:picLocks noChangeAspect="1"/>
          </p:cNvPicPr>
          <p:nvPr/>
        </p:nvPicPr>
        <p:blipFill rotWithShape="1">
          <a:blip r:embed="rId2"/>
          <a:srcRect l="40413" r="421"/>
          <a:stretch/>
        </p:blipFill>
        <p:spPr>
          <a:xfrm>
            <a:off x="-1" y="-2"/>
            <a:ext cx="5410198" cy="6858002"/>
          </a:xfrm>
          <a:prstGeom prst="rect">
            <a:avLst/>
          </a:prstGeom>
        </p:spPr>
      </p:pic>
      <p:sp useBgFill="1">
        <p:nvSpPr>
          <p:cNvPr id="15" name="Rectangle 1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2C779C-B965-1769-C3A5-12154B37D861}"/>
              </a:ext>
            </a:extLst>
          </p:cNvPr>
          <p:cNvSpPr>
            <a:spLocks noGrp="1"/>
          </p:cNvSpPr>
          <p:nvPr>
            <p:ph idx="1"/>
          </p:nvPr>
        </p:nvSpPr>
        <p:spPr>
          <a:xfrm>
            <a:off x="6115317" y="2743200"/>
            <a:ext cx="5247340" cy="3496878"/>
          </a:xfrm>
        </p:spPr>
        <p:txBody>
          <a:bodyPr anchor="ctr">
            <a:normAutofit/>
          </a:bodyPr>
          <a:lstStyle/>
          <a:p>
            <a:pPr marL="0" indent="0">
              <a:buNone/>
            </a:pPr>
            <a:r>
              <a:rPr lang="en-US" sz="2000" dirty="0"/>
              <a:t>Any Query’s</a:t>
            </a:r>
            <a:endParaRPr lang="en-IN" sz="2000" dirty="0"/>
          </a:p>
        </p:txBody>
      </p:sp>
    </p:spTree>
    <p:extLst>
      <p:ext uri="{BB962C8B-B14F-4D97-AF65-F5344CB8AC3E}">
        <p14:creationId xmlns:p14="http://schemas.microsoft.com/office/powerpoint/2010/main" val="5775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D7D0FC-8050-2E1C-E2A7-1D0C0667450B}"/>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Thank you.</a:t>
            </a:r>
          </a:p>
        </p:txBody>
      </p:sp>
      <p:pic>
        <p:nvPicPr>
          <p:cNvPr id="6" name="Graphic 5" descr="Handshake">
            <a:extLst>
              <a:ext uri="{FF2B5EF4-FFF2-40B4-BE49-F238E27FC236}">
                <a16:creationId xmlns:a16="http://schemas.microsoft.com/office/drawing/2014/main" id="{21A4B2ED-F72D-1D61-167B-566CA4F0F5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10" name="Graphic 9" descr="Handshake">
            <a:extLst>
              <a:ext uri="{FF2B5EF4-FFF2-40B4-BE49-F238E27FC236}">
                <a16:creationId xmlns:a16="http://schemas.microsoft.com/office/drawing/2014/main" id="{223713D2-D518-42B0-92FE-3AC8360B20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3259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9EBC9-AD68-4D91-7731-D69C95F8800D}"/>
              </a:ext>
            </a:extLst>
          </p:cNvPr>
          <p:cNvSpPr>
            <a:spLocks noGrp="1"/>
          </p:cNvSpPr>
          <p:nvPr>
            <p:ph type="title"/>
          </p:nvPr>
        </p:nvSpPr>
        <p:spPr>
          <a:xfrm>
            <a:off x="795528" y="386930"/>
            <a:ext cx="10141799" cy="1300554"/>
          </a:xfrm>
        </p:spPr>
        <p:txBody>
          <a:bodyPr anchor="b">
            <a:normAutofit/>
          </a:bodyPr>
          <a:lstStyle/>
          <a:p>
            <a:r>
              <a:rPr lang="en-US" sz="4800" dirty="0"/>
              <a:t>What is Devops</a:t>
            </a:r>
            <a:endParaRPr lang="en-IN" sz="4800" dirty="0"/>
          </a:p>
        </p:txBody>
      </p:sp>
      <p:sp>
        <p:nvSpPr>
          <p:cNvPr id="49" name="Rectangle 4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proving the software development process through DevOps - Mohamed Sami">
            <a:extLst>
              <a:ext uri="{FF2B5EF4-FFF2-40B4-BE49-F238E27FC236}">
                <a16:creationId xmlns:a16="http://schemas.microsoft.com/office/drawing/2014/main" id="{6828D5C7-9FB4-53D3-3D68-83D8825D6E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295" y="3023431"/>
            <a:ext cx="5150277" cy="27168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AC12E19-469E-30EA-3E1A-DC7572C968A8}"/>
              </a:ext>
            </a:extLst>
          </p:cNvPr>
          <p:cNvSpPr>
            <a:spLocks noGrp="1"/>
          </p:cNvSpPr>
          <p:nvPr>
            <p:ph idx="1"/>
          </p:nvPr>
        </p:nvSpPr>
        <p:spPr>
          <a:xfrm>
            <a:off x="6406429" y="2599509"/>
            <a:ext cx="4530898" cy="3639450"/>
          </a:xfrm>
        </p:spPr>
        <p:txBody>
          <a:bodyPr anchor="ctr">
            <a:normAutofit/>
          </a:bodyPr>
          <a:lstStyle/>
          <a:p>
            <a:r>
              <a:rPr lang="en-US" sz="2000" b="0" i="0" dirty="0">
                <a:effectLst/>
                <a:latin typeface="Söhne"/>
              </a:rPr>
              <a:t>DevOps, a portmanteau of "Development" and "Operations," is a set of practices, cultural philosophies, and tools that aim to improve collaboration and communication between software development (Dev) and IT operations (Ops) teams. </a:t>
            </a:r>
          </a:p>
          <a:p>
            <a:endParaRPr lang="en-IN" sz="2000" dirty="0"/>
          </a:p>
        </p:txBody>
      </p:sp>
      <p:sp>
        <p:nvSpPr>
          <p:cNvPr id="51" name="Rectangle 50">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78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6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5A3DE-C1C1-E594-6D65-A732E7B0B18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dirty="0">
                <a:solidFill>
                  <a:srgbClr val="FFFFFF"/>
                </a:solidFill>
                <a:latin typeface="+mj-lt"/>
                <a:ea typeface="+mj-ea"/>
                <a:cs typeface="+mj-cs"/>
              </a:rPr>
              <a:t>DevOps Lifecycle</a:t>
            </a:r>
          </a:p>
        </p:txBody>
      </p:sp>
      <p:pic>
        <p:nvPicPr>
          <p:cNvPr id="5" name="Content Placeholder 4">
            <a:extLst>
              <a:ext uri="{FF2B5EF4-FFF2-40B4-BE49-F238E27FC236}">
                <a16:creationId xmlns:a16="http://schemas.microsoft.com/office/drawing/2014/main" id="{55BF0448-4B0D-B97A-E659-7FB94D820290}"/>
              </a:ext>
            </a:extLst>
          </p:cNvPr>
          <p:cNvPicPr>
            <a:picLocks noGrp="1" noChangeAspect="1"/>
          </p:cNvPicPr>
          <p:nvPr>
            <p:ph idx="1"/>
          </p:nvPr>
        </p:nvPicPr>
        <p:blipFill>
          <a:blip r:embed="rId2"/>
          <a:stretch>
            <a:fillRect/>
          </a:stretch>
        </p:blipFill>
        <p:spPr>
          <a:xfrm>
            <a:off x="4038600" y="1041008"/>
            <a:ext cx="7513320" cy="5176911"/>
          </a:xfrm>
          <a:prstGeom prst="rect">
            <a:avLst/>
          </a:prstGeom>
        </p:spPr>
      </p:pic>
    </p:spTree>
    <p:extLst>
      <p:ext uri="{BB962C8B-B14F-4D97-AF65-F5344CB8AC3E}">
        <p14:creationId xmlns:p14="http://schemas.microsoft.com/office/powerpoint/2010/main" val="68294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C7976-8F00-6E4E-4276-A7FFCFEA7AFD}"/>
              </a:ext>
            </a:extLst>
          </p:cNvPr>
          <p:cNvSpPr>
            <a:spLocks noGrp="1"/>
          </p:cNvSpPr>
          <p:nvPr>
            <p:ph type="title"/>
          </p:nvPr>
        </p:nvSpPr>
        <p:spPr>
          <a:xfrm>
            <a:off x="748310" y="4960758"/>
            <a:ext cx="6796345" cy="1236086"/>
          </a:xfrm>
          <a:noFill/>
        </p:spPr>
        <p:txBody>
          <a:bodyPr vert="horz" lIns="91440" tIns="45720" rIns="91440" bIns="45720" rtlCol="0" anchor="ctr">
            <a:normAutofit/>
          </a:bodyPr>
          <a:lstStyle/>
          <a:p>
            <a:pPr algn="r"/>
            <a:r>
              <a:rPr lang="en-US" sz="6000" b="1" dirty="0"/>
              <a:t>Tools Used in DevOps</a:t>
            </a:r>
          </a:p>
        </p:txBody>
      </p:sp>
      <p:pic>
        <p:nvPicPr>
          <p:cNvPr id="1026" name="Picture 2" descr="How To Combine DevOps Tools Together To Solve Our Problems - DZone">
            <a:extLst>
              <a:ext uri="{FF2B5EF4-FFF2-40B4-BE49-F238E27FC236}">
                <a16:creationId xmlns:a16="http://schemas.microsoft.com/office/drawing/2014/main" id="{60FF2F84-E0B5-2FD2-A4C8-968B2A1A9FE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765" r="-2" b="6278"/>
          <a:stretch/>
        </p:blipFill>
        <p:spPr bwMode="auto">
          <a:xfrm>
            <a:off x="320040" y="320040"/>
            <a:ext cx="11548872" cy="4462272"/>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1032">
            <a:extLst>
              <a:ext uri="{FF2B5EF4-FFF2-40B4-BE49-F238E27FC236}">
                <a16:creationId xmlns:a16="http://schemas.microsoft.com/office/drawing/2014/main" id="{8AD2EEB5-F5B4-4BDA-8293-9A997C1299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27285" y="5121601"/>
            <a:ext cx="0" cy="914400"/>
          </a:xfrm>
          <a:prstGeom prst="line">
            <a:avLst/>
          </a:prstGeom>
          <a:ln w="19050">
            <a:solidFill>
              <a:schemeClr val="tx1">
                <a:lumMod val="65000"/>
                <a:lumOff val="3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589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4220B-7DDD-CCC4-B8D1-E0A353581FA4}"/>
              </a:ext>
            </a:extLst>
          </p:cNvPr>
          <p:cNvSpPr>
            <a:spLocks noGrp="1"/>
          </p:cNvSpPr>
          <p:nvPr>
            <p:ph type="title"/>
          </p:nvPr>
        </p:nvSpPr>
        <p:spPr>
          <a:xfrm>
            <a:off x="838200" y="556995"/>
            <a:ext cx="10515600" cy="1133693"/>
          </a:xfrm>
        </p:spPr>
        <p:txBody>
          <a:bodyPr>
            <a:normAutofit/>
          </a:bodyPr>
          <a:lstStyle/>
          <a:p>
            <a:r>
              <a:rPr lang="en-IN" sz="5200" b="1">
                <a:latin typeface="+mn-lt"/>
              </a:rPr>
              <a:t>Important Phases in DevOps Lifecycle</a:t>
            </a:r>
          </a:p>
        </p:txBody>
      </p:sp>
      <p:graphicFrame>
        <p:nvGraphicFramePr>
          <p:cNvPr id="5" name="Content Placeholder 2">
            <a:extLst>
              <a:ext uri="{FF2B5EF4-FFF2-40B4-BE49-F238E27FC236}">
                <a16:creationId xmlns:a16="http://schemas.microsoft.com/office/drawing/2014/main" id="{603A373D-CCDA-F4F4-81CC-3CAAC0F218F6}"/>
              </a:ext>
            </a:extLst>
          </p:cNvPr>
          <p:cNvGraphicFramePr>
            <a:graphicFrameLocks noGrp="1"/>
          </p:cNvGraphicFramePr>
          <p:nvPr>
            <p:ph idx="1"/>
            <p:extLst>
              <p:ext uri="{D42A27DB-BD31-4B8C-83A1-F6EECF244321}">
                <p14:modId xmlns:p14="http://schemas.microsoft.com/office/powerpoint/2010/main" val="21081211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829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peedometers and a progress bar&#10;&#10;Description automatically generated">
            <a:extLst>
              <a:ext uri="{FF2B5EF4-FFF2-40B4-BE49-F238E27FC236}">
                <a16:creationId xmlns:a16="http://schemas.microsoft.com/office/drawing/2014/main" id="{0A707526-F533-6F19-C4C8-DF093149773B}"/>
              </a:ext>
            </a:extLst>
          </p:cNvPr>
          <p:cNvPicPr>
            <a:picLocks noChangeAspect="1"/>
          </p:cNvPicPr>
          <p:nvPr/>
        </p:nvPicPr>
        <p:blipFill rotWithShape="1">
          <a:blip r:embed="rId2"/>
          <a:srcRect l="59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44EEC9-1650-F747-EB06-87AF82435C08}"/>
              </a:ext>
            </a:extLst>
          </p:cNvPr>
          <p:cNvSpPr>
            <a:spLocks noGrp="1"/>
          </p:cNvSpPr>
          <p:nvPr>
            <p:ph type="title"/>
          </p:nvPr>
        </p:nvSpPr>
        <p:spPr>
          <a:xfrm>
            <a:off x="7531610" y="365125"/>
            <a:ext cx="3822189" cy="1899912"/>
          </a:xfrm>
        </p:spPr>
        <p:txBody>
          <a:bodyPr>
            <a:normAutofit/>
          </a:bodyPr>
          <a:lstStyle/>
          <a:p>
            <a:r>
              <a:rPr lang="en-US" sz="4000" b="1" dirty="0">
                <a:latin typeface="Calibri"/>
                <a:cs typeface="Calibri Light"/>
              </a:rPr>
              <a:t>Continuous Development of App code.</a:t>
            </a:r>
            <a:endParaRPr lang="en-US" sz="4000" b="1" dirty="0">
              <a:latin typeface="Calibri"/>
              <a:cs typeface="Calibri"/>
            </a:endParaRPr>
          </a:p>
        </p:txBody>
      </p:sp>
      <p:sp>
        <p:nvSpPr>
          <p:cNvPr id="3" name="Content Placeholder 2">
            <a:extLst>
              <a:ext uri="{FF2B5EF4-FFF2-40B4-BE49-F238E27FC236}">
                <a16:creationId xmlns:a16="http://schemas.microsoft.com/office/drawing/2014/main" id="{11308851-FA05-B41E-DCA7-EB52B71AA6D0}"/>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2000" dirty="0">
                <a:ea typeface="+mn-lt"/>
                <a:cs typeface="+mn-lt"/>
              </a:rPr>
              <a:t>This stage involves committing code to version control tools such as Git or SVN for maintaining the different versions of the code, and tools like Ant, Maven, Gradle for building/ packaging the code into an executable file that can be forwarded to the QAs for testing</a:t>
            </a:r>
            <a:endParaRPr lang="en-US" sz="2000" dirty="0">
              <a:cs typeface="Calibri" panose="020F0502020204030204"/>
            </a:endParaRPr>
          </a:p>
        </p:txBody>
      </p:sp>
    </p:spTree>
    <p:extLst>
      <p:ext uri="{BB962C8B-B14F-4D97-AF65-F5344CB8AC3E}">
        <p14:creationId xmlns:p14="http://schemas.microsoft.com/office/powerpoint/2010/main" val="1918918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ACF089D25E0F4BBAE3E69198ACFBB3" ma:contentTypeVersion="10" ma:contentTypeDescription="Create a new document." ma:contentTypeScope="" ma:versionID="872478aff636686914cefc72f3d47d5d">
  <xsd:schema xmlns:xsd="http://www.w3.org/2001/XMLSchema" xmlns:xs="http://www.w3.org/2001/XMLSchema" xmlns:p="http://schemas.microsoft.com/office/2006/metadata/properties" xmlns:ns3="3efde2c9-15c2-4892-852b-147167dad1c3" xmlns:ns4="09f3e683-bc5a-45f8-ba57-fe446edb4cf1" targetNamespace="http://schemas.microsoft.com/office/2006/metadata/properties" ma:root="true" ma:fieldsID="28965ddec5030c578fe3926573be44b6" ns3:_="" ns4:_="">
    <xsd:import namespace="3efde2c9-15c2-4892-852b-147167dad1c3"/>
    <xsd:import namespace="09f3e683-bc5a-45f8-ba57-fe446edb4cf1"/>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fde2c9-15c2-4892-852b-147167dad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9f3e683-bc5a-45f8-ba57-fe446edb4c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efde2c9-15c2-4892-852b-147167dad1c3" xsi:nil="true"/>
  </documentManagement>
</p:properties>
</file>

<file path=customXml/itemProps1.xml><?xml version="1.0" encoding="utf-8"?>
<ds:datastoreItem xmlns:ds="http://schemas.openxmlformats.org/officeDocument/2006/customXml" ds:itemID="{C62CCA9E-B743-4F7C-A230-4472D24C9C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fde2c9-15c2-4892-852b-147167dad1c3"/>
    <ds:schemaRef ds:uri="09f3e683-bc5a-45f8-ba57-fe446edb4c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BD7A0B-146D-49EE-B40B-D34FE8DBDA5A}">
  <ds:schemaRefs>
    <ds:schemaRef ds:uri="http://schemas.microsoft.com/sharepoint/v3/contenttype/forms"/>
  </ds:schemaRefs>
</ds:datastoreItem>
</file>

<file path=customXml/itemProps3.xml><?xml version="1.0" encoding="utf-8"?>
<ds:datastoreItem xmlns:ds="http://schemas.openxmlformats.org/officeDocument/2006/customXml" ds:itemID="{FBB44535-DC41-4039-9325-6AF474D188C3}">
  <ds:schemaRefs>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purl.org/dc/elements/1.1/"/>
    <ds:schemaRef ds:uri="http://schemas.microsoft.com/office/2006/metadata/properties"/>
    <ds:schemaRef ds:uri="09f3e683-bc5a-45f8-ba57-fe446edb4cf1"/>
    <ds:schemaRef ds:uri="3efde2c9-15c2-4892-852b-147167dad1c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1638</TotalTime>
  <Words>865</Words>
  <Application>Microsoft Office PowerPoint</Application>
  <PresentationFormat>Widescreen</PresentationFormat>
  <Paragraphs>150</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Segoe UI</vt:lpstr>
      <vt:lpstr>Söhne</vt:lpstr>
      <vt:lpstr>Office Theme</vt:lpstr>
      <vt:lpstr>Devops</vt:lpstr>
      <vt:lpstr>Water fall life cycle.</vt:lpstr>
      <vt:lpstr>PowerPoint Presentation</vt:lpstr>
      <vt:lpstr>PowerPoint Presentation</vt:lpstr>
      <vt:lpstr>What is Devops</vt:lpstr>
      <vt:lpstr>DevOps Lifecycle</vt:lpstr>
      <vt:lpstr>Tools Used in DevOps</vt:lpstr>
      <vt:lpstr>Important Phases in DevOps Lifecycle</vt:lpstr>
      <vt:lpstr>Continuous Development of App code.</vt:lpstr>
      <vt:lpstr>Infrastructure as a code </vt:lpstr>
      <vt:lpstr>Introduction to IaC</vt:lpstr>
      <vt:lpstr>PowerPoint Presentation</vt:lpstr>
      <vt:lpstr>Declarative vs. Imperative Approaches</vt:lpstr>
      <vt:lpstr>Why and When to use</vt:lpstr>
      <vt:lpstr>IaC Tools</vt:lpstr>
      <vt:lpstr>Version Control System</vt:lpstr>
      <vt:lpstr>Introduction to VCS</vt:lpstr>
      <vt:lpstr>Types of VCS</vt:lpstr>
      <vt:lpstr>Benefits of VCS </vt:lpstr>
      <vt:lpstr>Overview of Git</vt:lpstr>
      <vt:lpstr>Git in CI/CD Pipelines</vt:lpstr>
      <vt:lpstr>Tools used for version control</vt:lpstr>
      <vt:lpstr>CI/CD</vt:lpstr>
      <vt:lpstr>What is CI/CD</vt:lpstr>
      <vt:lpstr>Continuous delivery V/S Continuous Deployment</vt:lpstr>
      <vt:lpstr>Working of CI/CD with Jenkins</vt:lpstr>
      <vt:lpstr>Advantages of CI/CD</vt:lpstr>
      <vt:lpstr>Some Tools used to perform CI/CD</vt:lpstr>
      <vt:lpstr>                               History</vt:lpstr>
      <vt:lpstr>In Virtual machines</vt:lpstr>
      <vt:lpstr>Disadvantages</vt:lpstr>
      <vt:lpstr>                        What is Docker </vt:lpstr>
      <vt:lpstr>VM’S VS Docker.</vt:lpstr>
      <vt:lpstr>How does Docker work</vt:lpstr>
      <vt:lpstr>PowerPoint Presentation</vt:lpstr>
      <vt:lpstr>                 What is Kubernetes</vt:lpstr>
      <vt:lpstr>Operation it can perform.</vt:lpstr>
      <vt:lpstr>How does Kubernetes work.</vt:lpstr>
      <vt:lpstr>PowerPoint Presentation</vt:lpstr>
      <vt:lpstr>Continuous Testing</vt:lpstr>
      <vt:lpstr>Continuous Monitoring</vt:lpstr>
      <vt:lpstr>Integrating Agile with Devops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Srinivasarao Atta</dc:creator>
  <cp:lastModifiedBy>Srinivasarao Atta</cp:lastModifiedBy>
  <cp:revision>7</cp:revision>
  <dcterms:created xsi:type="dcterms:W3CDTF">2023-12-13T12:54:57Z</dcterms:created>
  <dcterms:modified xsi:type="dcterms:W3CDTF">2023-12-22T05:12:14Z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0x010100ABACF089D25E0F4BBAE3E69198ACFBB3</vt:lpwstr>
  </property>
</Properties>
</file>